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4"/>
  </p:sldMasterIdLst>
  <p:notesMasterIdLst>
    <p:notesMasterId r:id="rId12"/>
  </p:notesMasterIdLst>
  <p:handoutMasterIdLst>
    <p:handoutMasterId r:id="rId13"/>
  </p:handoutMasterIdLst>
  <p:sldIdLst>
    <p:sldId id="257" r:id="rId5"/>
    <p:sldId id="258" r:id="rId6"/>
    <p:sldId id="259" r:id="rId7"/>
    <p:sldId id="263" r:id="rId8"/>
    <p:sldId id="260" r:id="rId9"/>
    <p:sldId id="264" r:id="rId10"/>
    <p:sldId id="262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C665"/>
    <a:srgbClr val="C2971C"/>
    <a:srgbClr val="EBE291"/>
    <a:srgbClr val="F2D6A5"/>
    <a:srgbClr val="E3B83D"/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0B46A8-2C9F-44E0-2EE5-865AFEF5A330}" v="2" dt="2025-05-05T12:24:38.321"/>
    <p1510:client id="{E2F3F347-3888-50CB-D1BD-3770D4646D80}" v="181" dt="2025-05-05T12:57:30.401"/>
    <p1510:client id="{F9105C50-7E65-401B-8669-FA59116D3879}" v="381" dt="2025-05-05T13:03:05.9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8A3544-385A-47A9-AAA5-ECDE6612A11F}" type="datetime1">
              <a:rPr lang="es-ES" smtClean="0"/>
              <a:t>05/05/2025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F73BE05-6C7D-468D-B433-DDFC4F0819BE}" type="datetime1">
              <a:rPr lang="es-ES" smtClean="0"/>
              <a:t>05/05/2025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"/>
              <a:t>Haga clic para modificar los estilos de texto del patrón</a:t>
            </a:r>
            <a:endParaRPr lang="en-US"/>
          </a:p>
          <a:p>
            <a:pPr lvl="1" rtl="0"/>
            <a:r>
              <a:rPr lang="es"/>
              <a:t>Segundo nivel</a:t>
            </a:r>
          </a:p>
          <a:p>
            <a:pPr lvl="2" rtl="0"/>
            <a:r>
              <a:rPr lang="es"/>
              <a:t>Tercer nivel</a:t>
            </a:r>
          </a:p>
          <a:p>
            <a:pPr lvl="3" rtl="0"/>
            <a:r>
              <a:rPr lang="es"/>
              <a:t>Cuarto nivel</a:t>
            </a:r>
          </a:p>
          <a:p>
            <a:pPr lvl="4" rtl="0"/>
            <a:r>
              <a:rPr lang="es"/>
              <a:t>Quinto nivel</a:t>
            </a:r>
            <a:endParaRPr lang="en-US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DEAA69-0ADD-FC27-636B-EA3E77B05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76285C-69D6-2FF6-0D42-7E7645165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AE629F-63D4-7F89-0E38-57C2F6758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FBDD6E0-AD8D-45E4-AD9F-19818203D7BD}" type="datetime1">
              <a:rPr lang="es-ES" smtClean="0"/>
              <a:t>05/05/2025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15A58D-AB32-FD15-3571-F6D0BBB7F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B18608-266E-B404-2097-90C70F03F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33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95A405-5F6F-B4B3-D5D8-FB235BE38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F1186CB-47C5-3D99-975F-8979B1247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FE01BE-7B19-5458-0423-85E608BCA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7FC992A-CC56-4D4E-AD85-36A20390DB11}" type="datetime1">
              <a:rPr lang="es-ES" smtClean="0"/>
              <a:t>05/05/2025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5DD84D-7B91-9B6B-E2C1-FD2AE8E43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4F14EF-D87C-2BA3-68B4-DB34DD6FC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906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C5EA4C5-1BB6-C806-0ECC-B9F1669D0A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2B5C56-067A-8C48-BD3B-DC58021D8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05097D-1F0A-6CD8-9D98-6D5A28006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33A0641-D90D-45EF-A619-84D92EAC9606}" type="datetime1">
              <a:rPr lang="es-ES" smtClean="0"/>
              <a:t>05/05/2025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61A3DF-2ABA-003C-881F-521CC1E2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0BCE58-1786-FD4B-6B13-8D703DB82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67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D4A46-2B64-3FFE-472E-CF929FFD8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DA494-BA93-B14F-813D-264CE72C6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EAA509-C4D2-7345-71B2-ABE9065CD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B690EE5-24CD-41B5-AD70-FAB1408B17DB}" type="datetime1">
              <a:rPr lang="es-ES" smtClean="0"/>
              <a:t>05/05/2025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40E766-C6FA-ECBD-BB49-A520A9419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343C41-BA58-FAD8-E24A-1F5C5127C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178770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A327F4-5B83-A54E-3778-0EE16C2F5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37592D-19B7-8D69-7662-BBA6D4D17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00BFC4-5232-91CF-0D08-8C27A2C99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790B00-0530-4D1E-BDCB-36188ECD53E6}" type="datetime1">
              <a:rPr lang="es-ES" smtClean="0"/>
              <a:t>05/05/2025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ACE1C8-EB5B-4165-EE80-9E7CB89EB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3EABD8-51D5-613C-42DA-8CA3D9B3B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47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6E4DD-65CB-3B6B-A2C0-BEA3D9A7D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E4BAE8-43BA-04AE-839A-59B537B0B6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5B7BA4-3529-F35C-3A75-DBD723F36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6B8A7A-9E4A-7555-1E8C-396F47C84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B690EE5-24CD-41B5-AD70-FAB1408B17DB}" type="datetime1">
              <a:rPr lang="es-ES" smtClean="0"/>
              <a:t>05/05/2025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63D75-63B3-E7F1-3A60-FBEC6A521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534A62-5D99-A680-AAAC-F0FD7E64B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768838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1D38EC-BAE2-B2C0-BC28-F22B0EC9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B71A9E-CCF9-4AD6-0084-575524C94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3B9E86-1379-633F-491B-DD87CC057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8915F67-32AD-E487-5604-8A71813A9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A36DA9-D72F-BD0D-86BA-66291C38A9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164276F-0E60-B5B7-A08C-A3CDF0FBF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AB5D441-F920-4B23-9C83-2DCFFDC4C28F}" type="datetime1">
              <a:rPr lang="es-ES" smtClean="0"/>
              <a:t>05/05/2025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B3BBD0A-6E25-4AB3-4767-FC6EA5AC0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EB507D3-FD0D-91FB-9B1B-3E121E1FD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4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AC4184-5751-94D6-A456-9309896D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D6B182C-0794-C9F3-22EC-EAEFE4A05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6905ED3-47DC-4785-91BE-A3159F909C32}" type="datetime1">
              <a:rPr lang="es-ES" smtClean="0"/>
              <a:t>05/05/2025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C4EA51D-5B8C-9A89-0733-6A60B851A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68859F-9F4D-B6AC-4E6E-9C72191D8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28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5A9EF5-6DDB-1252-F4EE-D83EB834A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B572A2E-2D1F-4CE9-8283-32B623FD9550}" type="datetime1">
              <a:rPr lang="es-ES" smtClean="0"/>
              <a:t>05/05/2025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2330009-B520-2F08-265C-81B7141A8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9BBB78-1E27-6745-05B8-DF38BD3A1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30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EBD6F-C99C-E9E5-C639-87D44CE65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F8814E-36D0-7F26-100A-E77A1938F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0617F4-5237-E221-1671-43804473A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DAFD56-5367-CE8F-13A6-F349DAB99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3EBED02-4679-462C-830F-722888DF8E2D}" type="datetime1">
              <a:rPr lang="es-ES" smtClean="0"/>
              <a:t>05/05/2025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3A9E825-A6D8-90D4-EA8F-C359BB00A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588087-479F-1216-9E73-ADF4D903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5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AF7CD-05F9-903E-E63A-51D494274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2D2831E-F03B-AC91-CAD0-C878DFD766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44111F-EC7F-0572-E023-1F8A9D5EF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9FAD4E-5A6A-A3D9-E033-7799690E2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B690EE5-24CD-41B5-AD70-FAB1408B17DB}" type="datetime1">
              <a:rPr lang="es-ES" smtClean="0"/>
              <a:t>05/05/2025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0CBA29D-6597-927F-B58C-DB6ADC74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AC64D0-C003-ABF9-40C7-2D25D35D0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231943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D628C2D-C7D4-9674-D7D0-CBAE0B70D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E1EC19-A3D0-4531-C2C5-3468E6C17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3CE952-B083-C38C-42BA-0C82E54B97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0B690EE5-24CD-41B5-AD70-FAB1408B17DB}" type="datetime1">
              <a:rPr lang="es-ES" smtClean="0"/>
              <a:t>05/05/2025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C8169E-9C56-B32C-6BE4-6DDD25DF3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7F1A67-7623-21A8-9EB8-81FCAECE1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69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eipm2025@upv.es" TargetMode="Externa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1796BAC7-0695-0E0F-3374-F78F3FA82A1D}"/>
              </a:ext>
            </a:extLst>
          </p:cNvPr>
          <p:cNvSpPr/>
          <p:nvPr/>
        </p:nvSpPr>
        <p:spPr>
          <a:xfrm>
            <a:off x="0" y="2526079"/>
            <a:ext cx="3689191" cy="4331921"/>
          </a:xfrm>
          <a:prstGeom prst="rect">
            <a:avLst/>
          </a:prstGeom>
          <a:solidFill>
            <a:srgbClr val="C2971C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3476F59-9B91-9B42-0D53-BD20C1F2704A}"/>
              </a:ext>
            </a:extLst>
          </p:cNvPr>
          <p:cNvSpPr/>
          <p:nvPr/>
        </p:nvSpPr>
        <p:spPr>
          <a:xfrm>
            <a:off x="0" y="5815101"/>
            <a:ext cx="12192000" cy="102149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6998" y="1998835"/>
            <a:ext cx="6253317" cy="3686015"/>
          </a:xfrm>
        </p:spPr>
        <p:txBody>
          <a:bodyPr rtlCol="0">
            <a:normAutofit/>
          </a:bodyPr>
          <a:lstStyle/>
          <a:p>
            <a:r>
              <a:rPr lang="es-ES" sz="8000" dirty="0"/>
              <a:t>“Título”</a:t>
            </a:r>
            <a:br>
              <a:rPr lang="es-ES" sz="8000" dirty="0"/>
            </a:br>
            <a:endParaRPr lang="es" sz="8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0365" y="4752267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Nombre</a:t>
            </a:r>
            <a:endParaRPr lang="e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Imagen 7" descr="Imagen que contiene pastel, comida, tabla, pieza&#10;&#10;El contenido generado por IA puede ser incorrecto.">
            <a:extLst>
              <a:ext uri="{FF2B5EF4-FFF2-40B4-BE49-F238E27FC236}">
                <a16:creationId xmlns:a16="http://schemas.microsoft.com/office/drawing/2014/main" id="{46CD3185-B245-BCF1-ADB9-F37D23847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2528711"/>
          </a:xfrm>
          <a:prstGeom prst="rect">
            <a:avLst/>
          </a:prstGeom>
        </p:spPr>
      </p:pic>
      <p:pic>
        <p:nvPicPr>
          <p:cNvPr id="1028" name="Picture 4" descr="VIII Congreso Nacional de Pulvimetalurgia | Tecnalia">
            <a:extLst>
              <a:ext uri="{FF2B5EF4-FFF2-40B4-BE49-F238E27FC236}">
                <a16:creationId xmlns:a16="http://schemas.microsoft.com/office/drawing/2014/main" id="{4A039D7A-B9A4-49A5-EE82-B865D8832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0" y="5018036"/>
            <a:ext cx="3694871" cy="183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eit y Tecnalia reúnen a más de 70 expertos para el VIII Congreso de  Pulvimetalurgia">
            <a:extLst>
              <a:ext uri="{FF2B5EF4-FFF2-40B4-BE49-F238E27FC236}">
                <a16:creationId xmlns:a16="http://schemas.microsoft.com/office/drawing/2014/main" id="{8E12EEBA-AC3A-5845-97E4-71C4F4494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477" y="1438552"/>
            <a:ext cx="2981437" cy="199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Logotipo&#10;&#10;El contenido generado por IA puede ser incorrecto.">
            <a:extLst>
              <a:ext uri="{FF2B5EF4-FFF2-40B4-BE49-F238E27FC236}">
                <a16:creationId xmlns:a16="http://schemas.microsoft.com/office/drawing/2014/main" id="{F9E1EEDF-2CB4-9AE0-942F-0E418339A8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63" y="236250"/>
            <a:ext cx="3338757" cy="699922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58CCB0FE-364F-60BE-11BC-FADDF1705B72}"/>
              </a:ext>
            </a:extLst>
          </p:cNvPr>
          <p:cNvCxnSpPr/>
          <p:nvPr/>
        </p:nvCxnSpPr>
        <p:spPr>
          <a:xfrm>
            <a:off x="6646127" y="4616605"/>
            <a:ext cx="43378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87463F31-120C-C64B-6634-21633AF464C1}"/>
              </a:ext>
            </a:extLst>
          </p:cNvPr>
          <p:cNvSpPr txBox="1"/>
          <p:nvPr/>
        </p:nvSpPr>
        <p:spPr>
          <a:xfrm>
            <a:off x="8624666" y="6273198"/>
            <a:ext cx="4166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16,17 y 18 de Junio, Valencia 2025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E189807-6CC9-9D1F-B4E4-B89EA8745FD2}"/>
              </a:ext>
            </a:extLst>
          </p:cNvPr>
          <p:cNvSpPr txBox="1"/>
          <p:nvPr/>
        </p:nvSpPr>
        <p:spPr>
          <a:xfrm>
            <a:off x="270759" y="2764961"/>
            <a:ext cx="3048000" cy="2462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 sz="1000" b="1" i="0" spc="300" dirty="0">
                <a:solidFill>
                  <a:srgbClr val="202124"/>
                </a:solidFill>
                <a:effectLst/>
                <a:latin typeface="Arial"/>
                <a:cs typeface="Arial"/>
              </a:rPr>
              <a:t>ORGANIZADO POR:</a:t>
            </a:r>
            <a:endParaRPr lang="es-ES" sz="1000" b="1" spc="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988C8AA5-CAC2-2047-E665-B4BC169231A8}"/>
              </a:ext>
            </a:extLst>
          </p:cNvPr>
          <p:cNvSpPr/>
          <p:nvPr/>
        </p:nvSpPr>
        <p:spPr>
          <a:xfrm>
            <a:off x="442518" y="3998681"/>
            <a:ext cx="3246673" cy="2859319"/>
          </a:xfrm>
          <a:prstGeom prst="rect">
            <a:avLst/>
          </a:prstGeom>
          <a:solidFill>
            <a:srgbClr val="C297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870B715-4FD5-BD9C-9074-45DD85DAB3E9}"/>
              </a:ext>
            </a:extLst>
          </p:cNvPr>
          <p:cNvSpPr/>
          <p:nvPr/>
        </p:nvSpPr>
        <p:spPr>
          <a:xfrm>
            <a:off x="3678064" y="0"/>
            <a:ext cx="8513935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F1FD2DD1-938A-D975-D0A7-5AD25B246CFC}"/>
              </a:ext>
            </a:extLst>
          </p:cNvPr>
          <p:cNvSpPr txBox="1">
            <a:spLocks/>
          </p:cNvSpPr>
          <p:nvPr/>
        </p:nvSpPr>
        <p:spPr>
          <a:xfrm>
            <a:off x="443778" y="1417649"/>
            <a:ext cx="6253317" cy="3686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000"/>
              <a:t>Índice</a:t>
            </a:r>
            <a:br>
              <a:rPr lang="es-ES" sz="8000" dirty="0"/>
            </a:br>
            <a:endParaRPr lang="es" sz="8000" dirty="0"/>
          </a:p>
        </p:txBody>
      </p:sp>
      <p:pic>
        <p:nvPicPr>
          <p:cNvPr id="7" name="Picture 8" descr="Ceit y Tecnalia reúnen a más de 70 expertos para el VIII Congreso de  Pulvimetalurgia">
            <a:extLst>
              <a:ext uri="{FF2B5EF4-FFF2-40B4-BE49-F238E27FC236}">
                <a16:creationId xmlns:a16="http://schemas.microsoft.com/office/drawing/2014/main" id="{5D360298-9B28-8A7D-ED54-D3AA20F54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8985"/>
            <a:ext cx="2968522" cy="197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3C3147C-3F78-1F71-C766-9AD86E24568C}"/>
              </a:ext>
            </a:extLst>
          </p:cNvPr>
          <p:cNvSpPr txBox="1"/>
          <p:nvPr/>
        </p:nvSpPr>
        <p:spPr>
          <a:xfrm>
            <a:off x="6363173" y="4969074"/>
            <a:ext cx="4553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Sección10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05FA860-5A45-B66B-E36E-92BF111F9F29}"/>
              </a:ext>
            </a:extLst>
          </p:cNvPr>
          <p:cNvSpPr txBox="1"/>
          <p:nvPr/>
        </p:nvSpPr>
        <p:spPr>
          <a:xfrm>
            <a:off x="6363173" y="1118480"/>
            <a:ext cx="4553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Sección1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96A0944-CFA1-3677-EE4F-B8739A5B253C}"/>
              </a:ext>
            </a:extLst>
          </p:cNvPr>
          <p:cNvSpPr txBox="1"/>
          <p:nvPr/>
        </p:nvSpPr>
        <p:spPr>
          <a:xfrm>
            <a:off x="6363173" y="1546324"/>
            <a:ext cx="4553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Sección2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CCF259C-8566-209F-FDDD-41600E7FB504}"/>
              </a:ext>
            </a:extLst>
          </p:cNvPr>
          <p:cNvSpPr txBox="1"/>
          <p:nvPr/>
        </p:nvSpPr>
        <p:spPr>
          <a:xfrm>
            <a:off x="6363173" y="1974168"/>
            <a:ext cx="4553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Sección3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189D223-A73D-E0CD-BFF6-1F573271A143}"/>
              </a:ext>
            </a:extLst>
          </p:cNvPr>
          <p:cNvSpPr txBox="1"/>
          <p:nvPr/>
        </p:nvSpPr>
        <p:spPr>
          <a:xfrm>
            <a:off x="6363173" y="2402012"/>
            <a:ext cx="4553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Sección4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B558279-9439-469B-1756-DABF13A0FFA3}"/>
              </a:ext>
            </a:extLst>
          </p:cNvPr>
          <p:cNvSpPr txBox="1"/>
          <p:nvPr/>
        </p:nvSpPr>
        <p:spPr>
          <a:xfrm>
            <a:off x="6363173" y="2829856"/>
            <a:ext cx="4553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Sección5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B47297F-AB86-E854-2E44-8AD78BA788C5}"/>
              </a:ext>
            </a:extLst>
          </p:cNvPr>
          <p:cNvSpPr txBox="1"/>
          <p:nvPr/>
        </p:nvSpPr>
        <p:spPr>
          <a:xfrm>
            <a:off x="6363173" y="3257700"/>
            <a:ext cx="4553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Sección6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08B1920-CA43-E030-B1DA-F906DAF1E2BE}"/>
              </a:ext>
            </a:extLst>
          </p:cNvPr>
          <p:cNvSpPr txBox="1"/>
          <p:nvPr/>
        </p:nvSpPr>
        <p:spPr>
          <a:xfrm>
            <a:off x="6363173" y="3685544"/>
            <a:ext cx="4553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Sección7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2639331-99FB-7111-16CC-769EA3440158}"/>
              </a:ext>
            </a:extLst>
          </p:cNvPr>
          <p:cNvSpPr txBox="1"/>
          <p:nvPr/>
        </p:nvSpPr>
        <p:spPr>
          <a:xfrm>
            <a:off x="6363173" y="4113388"/>
            <a:ext cx="4553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Sección8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9710300-DD72-5CF4-ACA7-43B658ABEC98}"/>
              </a:ext>
            </a:extLst>
          </p:cNvPr>
          <p:cNvSpPr txBox="1"/>
          <p:nvPr/>
        </p:nvSpPr>
        <p:spPr>
          <a:xfrm>
            <a:off x="6363173" y="4541232"/>
            <a:ext cx="4553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Sección9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7CAE7FF-9D04-4162-6AB8-BB9BBE7354C5}"/>
              </a:ext>
            </a:extLst>
          </p:cNvPr>
          <p:cNvSpPr txBox="1"/>
          <p:nvPr/>
        </p:nvSpPr>
        <p:spPr>
          <a:xfrm>
            <a:off x="5806656" y="4969074"/>
            <a:ext cx="597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C297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4C795DD-9071-F74B-8347-E75DF143816D}"/>
              </a:ext>
            </a:extLst>
          </p:cNvPr>
          <p:cNvSpPr txBox="1"/>
          <p:nvPr/>
        </p:nvSpPr>
        <p:spPr>
          <a:xfrm>
            <a:off x="5806656" y="1118480"/>
            <a:ext cx="59789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000">
                <a:solidFill>
                  <a:srgbClr val="C2971C"/>
                </a:solidFill>
                <a:latin typeface="Arial"/>
                <a:cs typeface="Arial"/>
              </a:rPr>
              <a:t>01.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F69F1D5-DDAC-C739-30EF-687924E15B36}"/>
              </a:ext>
            </a:extLst>
          </p:cNvPr>
          <p:cNvSpPr txBox="1"/>
          <p:nvPr/>
        </p:nvSpPr>
        <p:spPr>
          <a:xfrm>
            <a:off x="5806656" y="1546324"/>
            <a:ext cx="597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C297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FCFC863-2962-64C1-199D-CC9C3DD83026}"/>
              </a:ext>
            </a:extLst>
          </p:cNvPr>
          <p:cNvSpPr txBox="1"/>
          <p:nvPr/>
        </p:nvSpPr>
        <p:spPr>
          <a:xfrm>
            <a:off x="5806656" y="1974168"/>
            <a:ext cx="597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C297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783CEBB-21B7-39C3-8B18-76B34A19B4A6}"/>
              </a:ext>
            </a:extLst>
          </p:cNvPr>
          <p:cNvSpPr txBox="1"/>
          <p:nvPr/>
        </p:nvSpPr>
        <p:spPr>
          <a:xfrm>
            <a:off x="5806656" y="2402012"/>
            <a:ext cx="597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C297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B79AF29-215A-5AEE-A29C-BC3E4417E3B7}"/>
              </a:ext>
            </a:extLst>
          </p:cNvPr>
          <p:cNvSpPr txBox="1"/>
          <p:nvPr/>
        </p:nvSpPr>
        <p:spPr>
          <a:xfrm>
            <a:off x="5806656" y="2829856"/>
            <a:ext cx="597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C297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FB626A0-878E-F1D0-7739-713FE0C05D13}"/>
              </a:ext>
            </a:extLst>
          </p:cNvPr>
          <p:cNvSpPr txBox="1"/>
          <p:nvPr/>
        </p:nvSpPr>
        <p:spPr>
          <a:xfrm>
            <a:off x="5806656" y="3257700"/>
            <a:ext cx="597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C297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B590877-22C5-8993-BB7A-52B169CF8880}"/>
              </a:ext>
            </a:extLst>
          </p:cNvPr>
          <p:cNvSpPr txBox="1"/>
          <p:nvPr/>
        </p:nvSpPr>
        <p:spPr>
          <a:xfrm>
            <a:off x="5806656" y="3685544"/>
            <a:ext cx="597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C297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07.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E2F5B48-E3FC-08C6-0686-04FC5DFFD0F2}"/>
              </a:ext>
            </a:extLst>
          </p:cNvPr>
          <p:cNvSpPr txBox="1"/>
          <p:nvPr/>
        </p:nvSpPr>
        <p:spPr>
          <a:xfrm>
            <a:off x="5806656" y="4113388"/>
            <a:ext cx="597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C297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6515855-8F5F-F5C7-688E-28CDA70A3C6E}"/>
              </a:ext>
            </a:extLst>
          </p:cNvPr>
          <p:cNvSpPr txBox="1"/>
          <p:nvPr/>
        </p:nvSpPr>
        <p:spPr>
          <a:xfrm>
            <a:off x="5806656" y="4541232"/>
            <a:ext cx="597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C297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09.</a:t>
            </a:r>
          </a:p>
        </p:txBody>
      </p:sp>
    </p:spTree>
    <p:extLst>
      <p:ext uri="{BB962C8B-B14F-4D97-AF65-F5344CB8AC3E}">
        <p14:creationId xmlns:p14="http://schemas.microsoft.com/office/powerpoint/2010/main" val="3676937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CA4E3-02CC-80B3-19FD-44E391EC7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032678B-6EE3-A083-FC5F-64B5DDF26F4D}"/>
              </a:ext>
            </a:extLst>
          </p:cNvPr>
          <p:cNvSpPr/>
          <p:nvPr/>
        </p:nvSpPr>
        <p:spPr>
          <a:xfrm>
            <a:off x="0" y="1"/>
            <a:ext cx="5186982" cy="1219200"/>
          </a:xfrm>
          <a:prstGeom prst="rect">
            <a:avLst/>
          </a:prstGeom>
          <a:solidFill>
            <a:srgbClr val="C297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AAAC7D8-3615-E279-4F51-81E94542FAF9}"/>
              </a:ext>
            </a:extLst>
          </p:cNvPr>
          <p:cNvSpPr/>
          <p:nvPr/>
        </p:nvSpPr>
        <p:spPr>
          <a:xfrm>
            <a:off x="5189148" y="0"/>
            <a:ext cx="700285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8" descr="Ceit y Tecnalia reúnen a más de 70 expertos para el VIII Congreso de  Pulvimetalurgia">
            <a:extLst>
              <a:ext uri="{FF2B5EF4-FFF2-40B4-BE49-F238E27FC236}">
                <a16:creationId xmlns:a16="http://schemas.microsoft.com/office/drawing/2014/main" id="{6758A4CA-F3E0-8280-7499-10F93A78F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148" y="2207331"/>
            <a:ext cx="7005017" cy="465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C783FC24-C285-CF93-5675-1746A9709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80" y="2449327"/>
            <a:ext cx="3625850" cy="2235460"/>
          </a:xfrm>
        </p:spPr>
        <p:txBody>
          <a:bodyPr/>
          <a:lstStyle/>
          <a:p>
            <a:r>
              <a:rPr lang="es-ES" dirty="0"/>
              <a:t>Título de sección</a:t>
            </a:r>
          </a:p>
        </p:txBody>
      </p:sp>
      <p:pic>
        <p:nvPicPr>
          <p:cNvPr id="1026" name="Picture 2" descr="Logotipo&#10;&#10;El contenido generado por IA puede ser incorrecto.">
            <a:extLst>
              <a:ext uri="{FF2B5EF4-FFF2-40B4-BE49-F238E27FC236}">
                <a16:creationId xmlns:a16="http://schemas.microsoft.com/office/drawing/2014/main" id="{216BF501-2A74-7BE2-6742-0DF2D5515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21" y="322127"/>
            <a:ext cx="2742612" cy="57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278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C3C56-130B-4542-0AB7-3AE2A3EA5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C1EE6FA9-A460-3A96-C4BE-0EFD7DACD273}"/>
              </a:ext>
            </a:extLst>
          </p:cNvPr>
          <p:cNvSpPr/>
          <p:nvPr/>
        </p:nvSpPr>
        <p:spPr>
          <a:xfrm>
            <a:off x="0" y="0"/>
            <a:ext cx="12192000" cy="848203"/>
          </a:xfrm>
          <a:prstGeom prst="rect">
            <a:avLst/>
          </a:prstGeom>
          <a:solidFill>
            <a:srgbClr val="C297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2" descr="Logotipo&#10;&#10;El contenido generado por IA puede ser incorrecto.">
            <a:extLst>
              <a:ext uri="{FF2B5EF4-FFF2-40B4-BE49-F238E27FC236}">
                <a16:creationId xmlns:a16="http://schemas.microsoft.com/office/drawing/2014/main" id="{883B84E9-8D28-415D-2008-9B60C6F95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30" y="103426"/>
            <a:ext cx="2742612" cy="57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6">
            <a:extLst>
              <a:ext uri="{FF2B5EF4-FFF2-40B4-BE49-F238E27FC236}">
                <a16:creationId xmlns:a16="http://schemas.microsoft.com/office/drawing/2014/main" id="{151EB523-BEEA-90F2-37C1-9D97E3409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6656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s-ES" err="1"/>
              <a:t>Tit</a:t>
            </a:r>
          </a:p>
        </p:txBody>
      </p:sp>
      <p:sp>
        <p:nvSpPr>
          <p:cNvPr id="9" name="Marcador de contenido 7">
            <a:extLst>
              <a:ext uri="{FF2B5EF4-FFF2-40B4-BE49-F238E27FC236}">
                <a16:creationId xmlns:a16="http://schemas.microsoft.com/office/drawing/2014/main" id="{FA206986-CB27-92B0-4642-DD89E348B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err="1"/>
              <a:t>Lorem</a:t>
            </a:r>
            <a:r>
              <a:rPr lang="es-ES" sz="1800"/>
              <a:t> </a:t>
            </a:r>
            <a:r>
              <a:rPr lang="es-ES" sz="1800" err="1"/>
              <a:t>ipsum</a:t>
            </a:r>
            <a:r>
              <a:rPr lang="es-ES" sz="1800"/>
              <a:t> dolor </a:t>
            </a:r>
            <a:r>
              <a:rPr lang="es-ES" sz="1800" err="1"/>
              <a:t>sit</a:t>
            </a:r>
            <a:r>
              <a:rPr lang="es-ES" sz="1800"/>
              <a:t> </a:t>
            </a:r>
            <a:r>
              <a:rPr lang="es-ES" sz="1800" err="1"/>
              <a:t>amet</a:t>
            </a:r>
            <a:r>
              <a:rPr lang="es-ES" sz="1800"/>
              <a:t>, </a:t>
            </a:r>
            <a:r>
              <a:rPr lang="es-ES" sz="1800" err="1"/>
              <a:t>consectetur</a:t>
            </a:r>
            <a:r>
              <a:rPr lang="es-ES" sz="1800"/>
              <a:t> </a:t>
            </a:r>
            <a:r>
              <a:rPr lang="es-ES" sz="1800" err="1"/>
              <a:t>adipiscing</a:t>
            </a:r>
            <a:r>
              <a:rPr lang="es-ES" sz="1800"/>
              <a:t> </a:t>
            </a:r>
            <a:r>
              <a:rPr lang="es-ES" sz="1800" err="1"/>
              <a:t>elit</a:t>
            </a:r>
            <a:r>
              <a:rPr lang="es-ES" sz="1800"/>
              <a:t>. </a:t>
            </a:r>
            <a:r>
              <a:rPr lang="es-ES" sz="1800" err="1"/>
              <a:t>Proin</a:t>
            </a:r>
            <a:r>
              <a:rPr lang="es-ES" sz="1800"/>
              <a:t> non </a:t>
            </a:r>
            <a:r>
              <a:rPr lang="es-ES" sz="1800" err="1"/>
              <a:t>metus</a:t>
            </a:r>
            <a:r>
              <a:rPr lang="es-ES" sz="1800"/>
              <a:t> </a:t>
            </a:r>
            <a:r>
              <a:rPr lang="es-ES" sz="1800" err="1"/>
              <a:t>dapibus</a:t>
            </a:r>
            <a:r>
              <a:rPr lang="es-ES" sz="1800"/>
              <a:t>, </a:t>
            </a:r>
            <a:r>
              <a:rPr lang="es-ES" sz="1800" err="1"/>
              <a:t>dignissim</a:t>
            </a:r>
            <a:r>
              <a:rPr lang="es-ES" sz="1800"/>
              <a:t> mi commodo, pulvinar neque. </a:t>
            </a:r>
            <a:r>
              <a:rPr lang="es-ES" sz="1800" err="1"/>
              <a:t>Etiam</a:t>
            </a:r>
            <a:r>
              <a:rPr lang="es-ES" sz="1800"/>
              <a:t> </a:t>
            </a:r>
            <a:r>
              <a:rPr lang="es-ES" sz="1800" err="1"/>
              <a:t>semper</a:t>
            </a:r>
            <a:r>
              <a:rPr lang="es-ES" sz="1800"/>
              <a:t>, </a:t>
            </a:r>
            <a:r>
              <a:rPr lang="es-ES" sz="1800" err="1"/>
              <a:t>elit</a:t>
            </a:r>
            <a:r>
              <a:rPr lang="es-ES" sz="1800"/>
              <a:t> quis </a:t>
            </a:r>
            <a:r>
              <a:rPr lang="es-ES" sz="1800" err="1"/>
              <a:t>viverra</a:t>
            </a:r>
            <a:r>
              <a:rPr lang="es-ES" sz="1800"/>
              <a:t> </a:t>
            </a:r>
            <a:r>
              <a:rPr lang="es-ES" sz="1800" err="1"/>
              <a:t>congue</a:t>
            </a:r>
            <a:r>
              <a:rPr lang="es-ES" sz="1800"/>
              <a:t>, </a:t>
            </a:r>
            <a:r>
              <a:rPr lang="es-ES" sz="1800" err="1"/>
              <a:t>nisl</a:t>
            </a:r>
            <a:r>
              <a:rPr lang="es-ES" sz="1800"/>
              <a:t> </a:t>
            </a:r>
            <a:r>
              <a:rPr lang="es-ES" sz="1800" err="1"/>
              <a:t>nisi</a:t>
            </a:r>
            <a:r>
              <a:rPr lang="es-ES" sz="1800"/>
              <a:t> </a:t>
            </a:r>
            <a:r>
              <a:rPr lang="es-ES" sz="1800" err="1"/>
              <a:t>finibus</a:t>
            </a:r>
            <a:r>
              <a:rPr lang="es-ES" sz="1800"/>
              <a:t> </a:t>
            </a:r>
            <a:r>
              <a:rPr lang="es-ES" sz="1800" err="1"/>
              <a:t>erat</a:t>
            </a:r>
            <a:r>
              <a:rPr lang="es-ES" sz="1800"/>
              <a:t>, </a:t>
            </a:r>
            <a:r>
              <a:rPr lang="es-ES" sz="1800" err="1"/>
              <a:t>sit</a:t>
            </a:r>
            <a:r>
              <a:rPr lang="es-ES" sz="1800"/>
              <a:t> </a:t>
            </a:r>
            <a:r>
              <a:rPr lang="es-ES" sz="1800" err="1"/>
              <a:t>amet</a:t>
            </a:r>
            <a:r>
              <a:rPr lang="es-ES" sz="1800"/>
              <a:t> </a:t>
            </a:r>
            <a:r>
              <a:rPr lang="es-ES" sz="1800" err="1"/>
              <a:t>ullamcorper</a:t>
            </a:r>
            <a:r>
              <a:rPr lang="es-ES" sz="1800"/>
              <a:t> dolor </a:t>
            </a:r>
            <a:r>
              <a:rPr lang="es-ES" sz="1800" err="1"/>
              <a:t>felis</a:t>
            </a:r>
            <a:r>
              <a:rPr lang="es-ES" sz="1800"/>
              <a:t> quis odio. </a:t>
            </a:r>
            <a:r>
              <a:rPr lang="es-ES" sz="1800" err="1"/>
              <a:t>Praesent</a:t>
            </a:r>
            <a:r>
              <a:rPr lang="es-ES" sz="1800"/>
              <a:t> ut </a:t>
            </a:r>
            <a:r>
              <a:rPr lang="es-ES" sz="1800" err="1"/>
              <a:t>vulputate</a:t>
            </a:r>
            <a:r>
              <a:rPr lang="es-ES" sz="1800"/>
              <a:t> </a:t>
            </a:r>
            <a:r>
              <a:rPr lang="es-ES" sz="1800" err="1"/>
              <a:t>felis</a:t>
            </a:r>
            <a:r>
              <a:rPr lang="es-ES" sz="1800"/>
              <a:t>, at </a:t>
            </a:r>
            <a:r>
              <a:rPr lang="es-ES" sz="1800" err="1"/>
              <a:t>malesuada</a:t>
            </a:r>
            <a:r>
              <a:rPr lang="es-ES" sz="1800"/>
              <a:t> </a:t>
            </a:r>
            <a:r>
              <a:rPr lang="es-ES" sz="1800" err="1"/>
              <a:t>lectus</a:t>
            </a:r>
            <a:r>
              <a:rPr lang="es-ES" sz="1800"/>
              <a:t>. </a:t>
            </a:r>
            <a:r>
              <a:rPr lang="es-ES" sz="1800" err="1"/>
              <a:t>Suspendisse</a:t>
            </a:r>
            <a:r>
              <a:rPr lang="es-ES" sz="1800"/>
              <a:t> </a:t>
            </a:r>
            <a:r>
              <a:rPr lang="es-ES" sz="1800" err="1"/>
              <a:t>rhoncus</a:t>
            </a:r>
            <a:r>
              <a:rPr lang="es-ES" sz="1800"/>
              <a:t> </a:t>
            </a:r>
            <a:r>
              <a:rPr lang="es-ES" sz="1800" err="1"/>
              <a:t>viverra</a:t>
            </a:r>
            <a:r>
              <a:rPr lang="es-ES" sz="1800"/>
              <a:t> </a:t>
            </a:r>
            <a:r>
              <a:rPr lang="es-ES" sz="1800" err="1"/>
              <a:t>fringilla</a:t>
            </a:r>
            <a:r>
              <a:rPr lang="es-ES" sz="1800"/>
              <a:t>. </a:t>
            </a:r>
            <a:r>
              <a:rPr lang="es-ES" sz="1800" err="1"/>
              <a:t>Pellentesque</a:t>
            </a:r>
            <a:r>
              <a:rPr lang="es-ES" sz="1800"/>
              <a:t> </a:t>
            </a:r>
            <a:r>
              <a:rPr lang="es-ES" sz="1800" err="1"/>
              <a:t>gravida</a:t>
            </a:r>
            <a:r>
              <a:rPr lang="es-ES" sz="1800"/>
              <a:t> </a:t>
            </a:r>
            <a:r>
              <a:rPr lang="es-ES" sz="1800" err="1"/>
              <a:t>dignissim</a:t>
            </a:r>
            <a:r>
              <a:rPr lang="es-ES" sz="1800"/>
              <a:t> </a:t>
            </a:r>
            <a:r>
              <a:rPr lang="es-ES" sz="1800" err="1"/>
              <a:t>vulputate</a:t>
            </a:r>
            <a:r>
              <a:rPr lang="es-ES" sz="1800"/>
              <a:t>. </a:t>
            </a:r>
            <a:r>
              <a:rPr lang="es-ES" sz="1800" err="1"/>
              <a:t>Vestibulum</a:t>
            </a:r>
            <a:r>
              <a:rPr lang="es-ES" sz="1800"/>
              <a:t> </a:t>
            </a:r>
            <a:r>
              <a:rPr lang="es-ES" sz="1800" err="1"/>
              <a:t>efficitur</a:t>
            </a:r>
            <a:r>
              <a:rPr lang="es-ES" sz="1800"/>
              <a:t> </a:t>
            </a:r>
            <a:r>
              <a:rPr lang="es-ES" sz="1800" err="1"/>
              <a:t>hendrerit</a:t>
            </a:r>
            <a:r>
              <a:rPr lang="es-ES" sz="1800"/>
              <a:t> </a:t>
            </a:r>
            <a:r>
              <a:rPr lang="es-ES" sz="1800" err="1"/>
              <a:t>pellentesque</a:t>
            </a:r>
            <a:r>
              <a:rPr lang="es-ES" sz="1800"/>
              <a:t>. </a:t>
            </a:r>
            <a:r>
              <a:rPr lang="es-ES" sz="1800" err="1"/>
              <a:t>Donec</a:t>
            </a:r>
            <a:r>
              <a:rPr lang="es-ES" sz="1800"/>
              <a:t> porta leo sed </a:t>
            </a:r>
            <a:r>
              <a:rPr lang="es-ES" sz="1800" err="1"/>
              <a:t>elit</a:t>
            </a:r>
            <a:r>
              <a:rPr lang="es-ES" sz="1800"/>
              <a:t> </a:t>
            </a:r>
            <a:r>
              <a:rPr lang="es-ES" sz="1800" err="1"/>
              <a:t>interdum</a:t>
            </a:r>
            <a:r>
              <a:rPr lang="es-ES" sz="1800"/>
              <a:t> </a:t>
            </a:r>
            <a:r>
              <a:rPr lang="es-ES" sz="1800" err="1"/>
              <a:t>elementum</a:t>
            </a:r>
            <a:r>
              <a:rPr lang="es-ES" sz="1800"/>
              <a:t>. Quisque </a:t>
            </a:r>
            <a:r>
              <a:rPr lang="es-ES" sz="1800" err="1"/>
              <a:t>porttitor</a:t>
            </a:r>
            <a:r>
              <a:rPr lang="es-ES" sz="1800"/>
              <a:t> </a:t>
            </a:r>
            <a:r>
              <a:rPr lang="es-ES" sz="1800" err="1"/>
              <a:t>scelerisque</a:t>
            </a:r>
            <a:r>
              <a:rPr lang="es-ES" sz="1800"/>
              <a:t> </a:t>
            </a:r>
            <a:r>
              <a:rPr lang="es-ES" sz="1800" err="1"/>
              <a:t>hendrerit</a:t>
            </a:r>
            <a:r>
              <a:rPr lang="es-ES" sz="1800"/>
              <a:t>. </a:t>
            </a:r>
            <a:r>
              <a:rPr lang="es-ES" sz="1800" err="1"/>
              <a:t>Aliquam</a:t>
            </a:r>
            <a:r>
              <a:rPr lang="es-ES" sz="1800"/>
              <a:t> </a:t>
            </a:r>
            <a:r>
              <a:rPr lang="es-ES" sz="1800" err="1"/>
              <a:t>cursus</a:t>
            </a:r>
            <a:r>
              <a:rPr lang="es-ES" sz="1800"/>
              <a:t> </a:t>
            </a:r>
            <a:r>
              <a:rPr lang="es-ES" sz="1800" err="1"/>
              <a:t>interdum</a:t>
            </a:r>
            <a:r>
              <a:rPr lang="es-ES" sz="1800"/>
              <a:t> </a:t>
            </a:r>
            <a:r>
              <a:rPr lang="es-ES" sz="1800" err="1"/>
              <a:t>eleifend</a:t>
            </a:r>
            <a:r>
              <a:rPr lang="es-ES" sz="1800"/>
              <a:t>. Sed </a:t>
            </a:r>
            <a:r>
              <a:rPr lang="es-ES" sz="1800" err="1"/>
              <a:t>eu</a:t>
            </a:r>
            <a:r>
              <a:rPr lang="es-ES" sz="1800"/>
              <a:t> </a:t>
            </a:r>
            <a:r>
              <a:rPr lang="es-ES" sz="1800" err="1"/>
              <a:t>tincidunt</a:t>
            </a:r>
            <a:r>
              <a:rPr lang="es-ES" sz="1800"/>
              <a:t> leo. </a:t>
            </a:r>
            <a:r>
              <a:rPr lang="es-ES" sz="1800" err="1"/>
              <a:t>Aenean</a:t>
            </a:r>
            <a:r>
              <a:rPr lang="es-ES" sz="1800"/>
              <a:t> </a:t>
            </a:r>
            <a:r>
              <a:rPr lang="es-ES" sz="1800" err="1"/>
              <a:t>vulputate</a:t>
            </a:r>
            <a:r>
              <a:rPr lang="es-ES" sz="1800"/>
              <a:t>, leo a </a:t>
            </a:r>
            <a:r>
              <a:rPr lang="es-ES" sz="1800" err="1"/>
              <a:t>tincidunt</a:t>
            </a:r>
            <a:r>
              <a:rPr lang="es-ES" sz="1800"/>
              <a:t> </a:t>
            </a:r>
            <a:r>
              <a:rPr lang="es-ES" sz="1800" err="1"/>
              <a:t>eleifend</a:t>
            </a:r>
            <a:r>
              <a:rPr lang="es-ES" sz="1800"/>
              <a:t>, </a:t>
            </a:r>
            <a:r>
              <a:rPr lang="es-ES" sz="1800" err="1"/>
              <a:t>metus</a:t>
            </a:r>
            <a:r>
              <a:rPr lang="es-ES" sz="1800"/>
              <a:t> </a:t>
            </a:r>
            <a:r>
              <a:rPr lang="es-ES" sz="1800" err="1"/>
              <a:t>lacus</a:t>
            </a:r>
            <a:r>
              <a:rPr lang="es-ES" sz="1800"/>
              <a:t> </a:t>
            </a:r>
            <a:r>
              <a:rPr lang="es-ES" sz="1800" err="1"/>
              <a:t>semper</a:t>
            </a:r>
            <a:r>
              <a:rPr lang="es-ES" sz="1800"/>
              <a:t> </a:t>
            </a:r>
            <a:r>
              <a:rPr lang="es-ES" sz="1800" err="1"/>
              <a:t>augue</a:t>
            </a:r>
            <a:r>
              <a:rPr lang="es-ES" sz="1800"/>
              <a:t>, quis auctor </a:t>
            </a:r>
            <a:r>
              <a:rPr lang="es-ES" sz="1800" err="1"/>
              <a:t>orci</a:t>
            </a:r>
            <a:r>
              <a:rPr lang="es-ES" sz="1800"/>
              <a:t> ante </a:t>
            </a:r>
            <a:r>
              <a:rPr lang="es-ES" sz="1800" err="1"/>
              <a:t>nec</a:t>
            </a:r>
            <a:r>
              <a:rPr lang="es-ES" sz="1800"/>
              <a:t> </a:t>
            </a:r>
            <a:r>
              <a:rPr lang="es-ES" sz="1800" err="1"/>
              <a:t>diam</a:t>
            </a:r>
            <a:r>
              <a:rPr lang="es-ES" sz="1800"/>
              <a:t>. </a:t>
            </a:r>
            <a:r>
              <a:rPr lang="es-ES" sz="1800" err="1"/>
              <a:t>Duis</a:t>
            </a:r>
            <a:r>
              <a:rPr lang="es-ES" sz="1800"/>
              <a:t> </a:t>
            </a:r>
            <a:r>
              <a:rPr lang="es-ES" sz="1800" err="1"/>
              <a:t>sagittis</a:t>
            </a:r>
            <a:r>
              <a:rPr lang="es-ES" sz="1800"/>
              <a:t> neque </a:t>
            </a:r>
            <a:r>
              <a:rPr lang="es-ES" sz="1800" err="1"/>
              <a:t>sit</a:t>
            </a:r>
            <a:r>
              <a:rPr lang="es-ES" sz="1800"/>
              <a:t> </a:t>
            </a:r>
            <a:r>
              <a:rPr lang="es-ES" sz="1800" err="1"/>
              <a:t>amet</a:t>
            </a:r>
            <a:r>
              <a:rPr lang="es-ES" sz="1800"/>
              <a:t> tortor </a:t>
            </a:r>
            <a:r>
              <a:rPr lang="es-ES" sz="1800" err="1"/>
              <a:t>gravida</a:t>
            </a:r>
            <a:r>
              <a:rPr lang="es-ES" sz="1800"/>
              <a:t>, non </a:t>
            </a:r>
            <a:r>
              <a:rPr lang="es-ES" sz="1800" err="1"/>
              <a:t>consequat</a:t>
            </a:r>
            <a:r>
              <a:rPr lang="es-ES" sz="1800"/>
              <a:t> ante </a:t>
            </a:r>
            <a:r>
              <a:rPr lang="es-ES" sz="1800" err="1"/>
              <a:t>luctus</a:t>
            </a:r>
            <a:r>
              <a:rPr lang="es-ES" sz="1800"/>
              <a:t>. </a:t>
            </a:r>
            <a:r>
              <a:rPr lang="es-ES" sz="1800" err="1"/>
              <a:t>Pellentesque</a:t>
            </a:r>
            <a:r>
              <a:rPr lang="es-ES" sz="1800"/>
              <a:t> </a:t>
            </a:r>
            <a:r>
              <a:rPr lang="es-ES" sz="1800" err="1"/>
              <a:t>faucibus</a:t>
            </a:r>
            <a:r>
              <a:rPr lang="es-ES" sz="1800"/>
              <a:t>, </a:t>
            </a:r>
            <a:r>
              <a:rPr lang="es-ES" sz="1800" err="1"/>
              <a:t>purus</a:t>
            </a:r>
            <a:r>
              <a:rPr lang="es-ES" sz="1800"/>
              <a:t> ac </a:t>
            </a:r>
            <a:r>
              <a:rPr lang="es-ES" sz="1800" err="1"/>
              <a:t>blandit</a:t>
            </a:r>
            <a:r>
              <a:rPr lang="es-ES" sz="1800"/>
              <a:t> </a:t>
            </a:r>
            <a:r>
              <a:rPr lang="es-ES" sz="1800" err="1"/>
              <a:t>mattis</a:t>
            </a:r>
            <a:r>
              <a:rPr lang="es-ES" sz="1800"/>
              <a:t>, </a:t>
            </a:r>
            <a:r>
              <a:rPr lang="es-ES" sz="1800" err="1"/>
              <a:t>lectus</a:t>
            </a:r>
            <a:r>
              <a:rPr lang="es-ES" sz="1800"/>
              <a:t> ante ornare </a:t>
            </a:r>
            <a:r>
              <a:rPr lang="es-ES" sz="1800" err="1"/>
              <a:t>elit</a:t>
            </a:r>
            <a:r>
              <a:rPr lang="es-ES" sz="1800"/>
              <a:t>, at </a:t>
            </a:r>
            <a:r>
              <a:rPr lang="es-ES" sz="1800" err="1"/>
              <a:t>sagittis</a:t>
            </a:r>
            <a:r>
              <a:rPr lang="es-ES" sz="1800"/>
              <a:t> ex </a:t>
            </a:r>
            <a:r>
              <a:rPr lang="es-ES" sz="1800" err="1"/>
              <a:t>nisl</a:t>
            </a:r>
            <a:r>
              <a:rPr lang="es-ES" sz="1800"/>
              <a:t> </a:t>
            </a:r>
            <a:r>
              <a:rPr lang="es-ES" sz="1800" err="1"/>
              <a:t>eu</a:t>
            </a:r>
            <a:r>
              <a:rPr lang="es-ES" sz="1800"/>
              <a:t> leo.</a:t>
            </a:r>
          </a:p>
        </p:txBody>
      </p:sp>
    </p:spTree>
    <p:extLst>
      <p:ext uri="{BB962C8B-B14F-4D97-AF65-F5344CB8AC3E}">
        <p14:creationId xmlns:p14="http://schemas.microsoft.com/office/powerpoint/2010/main" val="2583108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8A600409-1C0C-FC13-A13F-5D53109A1D6D}"/>
              </a:ext>
            </a:extLst>
          </p:cNvPr>
          <p:cNvSpPr/>
          <p:nvPr/>
        </p:nvSpPr>
        <p:spPr>
          <a:xfrm>
            <a:off x="0" y="0"/>
            <a:ext cx="12192000" cy="848203"/>
          </a:xfrm>
          <a:prstGeom prst="rect">
            <a:avLst/>
          </a:prstGeom>
          <a:solidFill>
            <a:srgbClr val="C297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2" descr="Logotipo&#10;&#10;El contenido generado por IA puede ser incorrecto.">
            <a:extLst>
              <a:ext uri="{FF2B5EF4-FFF2-40B4-BE49-F238E27FC236}">
                <a16:creationId xmlns:a16="http://schemas.microsoft.com/office/drawing/2014/main" id="{D91494D2-8B78-F476-23DC-44506EE44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30" y="103426"/>
            <a:ext cx="2742612" cy="57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6">
            <a:extLst>
              <a:ext uri="{FF2B5EF4-FFF2-40B4-BE49-F238E27FC236}">
                <a16:creationId xmlns:a16="http://schemas.microsoft.com/office/drawing/2014/main" id="{D296FBF3-E3AA-9D22-0D52-92AF410E4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386" y="1825625"/>
            <a:ext cx="1221828" cy="549275"/>
          </a:xfrm>
        </p:spPr>
        <p:txBody>
          <a:bodyPr>
            <a:normAutofit fontScale="90000"/>
          </a:bodyPr>
          <a:lstStyle/>
          <a:p>
            <a:r>
              <a:rPr lang="es-ES" dirty="0" err="1"/>
              <a:t>Tit</a:t>
            </a:r>
            <a:endParaRPr lang="es-ES" dirty="0"/>
          </a:p>
        </p:txBody>
      </p:sp>
      <p:sp>
        <p:nvSpPr>
          <p:cNvPr id="9" name="Marcador de contenido 7">
            <a:extLst>
              <a:ext uri="{FF2B5EF4-FFF2-40B4-BE49-F238E27FC236}">
                <a16:creationId xmlns:a16="http://schemas.microsoft.com/office/drawing/2014/main" id="{B2C75A89-74DC-B9C3-ED67-24D1D5C9C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5586" y="1825625"/>
            <a:ext cx="56782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 err="1"/>
              <a:t>Lorem</a:t>
            </a:r>
            <a:r>
              <a:rPr lang="es-ES" sz="1800" dirty="0"/>
              <a:t> </a:t>
            </a:r>
            <a:r>
              <a:rPr lang="es-ES" sz="1800" dirty="0" err="1"/>
              <a:t>ipsum</a:t>
            </a:r>
            <a:r>
              <a:rPr lang="es-ES" sz="1800" dirty="0"/>
              <a:t> dolor </a:t>
            </a:r>
            <a:r>
              <a:rPr lang="es-ES" sz="1800" dirty="0" err="1"/>
              <a:t>sit</a:t>
            </a:r>
            <a:r>
              <a:rPr lang="es-ES" sz="1800" dirty="0"/>
              <a:t> </a:t>
            </a:r>
            <a:r>
              <a:rPr lang="es-ES" sz="1800" dirty="0" err="1"/>
              <a:t>amet</a:t>
            </a:r>
            <a:r>
              <a:rPr lang="es-ES" sz="1800" dirty="0"/>
              <a:t>, </a:t>
            </a:r>
            <a:r>
              <a:rPr lang="es-ES" sz="1800" dirty="0" err="1"/>
              <a:t>consectetur</a:t>
            </a:r>
            <a:r>
              <a:rPr lang="es-ES" sz="1800" dirty="0"/>
              <a:t> </a:t>
            </a:r>
            <a:r>
              <a:rPr lang="es-ES" sz="1800" dirty="0" err="1"/>
              <a:t>adipiscing</a:t>
            </a:r>
            <a:r>
              <a:rPr lang="es-ES" sz="1800" dirty="0"/>
              <a:t> </a:t>
            </a:r>
            <a:r>
              <a:rPr lang="es-ES" sz="1800" dirty="0" err="1"/>
              <a:t>elit</a:t>
            </a:r>
            <a:r>
              <a:rPr lang="es-ES" sz="1800" dirty="0"/>
              <a:t>. </a:t>
            </a:r>
            <a:r>
              <a:rPr lang="es-ES" sz="1800" dirty="0" err="1"/>
              <a:t>Proin</a:t>
            </a:r>
            <a:r>
              <a:rPr lang="es-ES" sz="1800" dirty="0"/>
              <a:t> non </a:t>
            </a:r>
            <a:r>
              <a:rPr lang="es-ES" sz="1800" dirty="0" err="1"/>
              <a:t>metus</a:t>
            </a:r>
            <a:r>
              <a:rPr lang="es-ES" sz="1800" dirty="0"/>
              <a:t> </a:t>
            </a:r>
            <a:r>
              <a:rPr lang="es-ES" sz="1800" dirty="0" err="1"/>
              <a:t>dapibus</a:t>
            </a:r>
            <a:r>
              <a:rPr lang="es-ES" sz="1800" dirty="0"/>
              <a:t>, </a:t>
            </a:r>
            <a:r>
              <a:rPr lang="es-ES" sz="1800" dirty="0" err="1"/>
              <a:t>dignissim</a:t>
            </a:r>
            <a:r>
              <a:rPr lang="es-ES" sz="1800" dirty="0"/>
              <a:t> mi commodo, pulvinar neque. </a:t>
            </a:r>
            <a:r>
              <a:rPr lang="es-ES" sz="1800" dirty="0" err="1"/>
              <a:t>Etiam</a:t>
            </a:r>
            <a:r>
              <a:rPr lang="es-ES" sz="1800" dirty="0"/>
              <a:t> </a:t>
            </a:r>
            <a:r>
              <a:rPr lang="es-ES" sz="1800" dirty="0" err="1"/>
              <a:t>semper</a:t>
            </a:r>
            <a:r>
              <a:rPr lang="es-ES" sz="1800" dirty="0"/>
              <a:t>, </a:t>
            </a:r>
            <a:r>
              <a:rPr lang="es-ES" sz="1800" dirty="0" err="1"/>
              <a:t>elit</a:t>
            </a:r>
            <a:r>
              <a:rPr lang="es-ES" sz="1800" dirty="0"/>
              <a:t> quis </a:t>
            </a:r>
            <a:r>
              <a:rPr lang="es-ES" sz="1800" dirty="0" err="1"/>
              <a:t>viverra</a:t>
            </a:r>
            <a:r>
              <a:rPr lang="es-ES" sz="1800" dirty="0"/>
              <a:t> </a:t>
            </a:r>
            <a:r>
              <a:rPr lang="es-ES" sz="1800" dirty="0" err="1"/>
              <a:t>congue</a:t>
            </a:r>
            <a:r>
              <a:rPr lang="es-ES" sz="1800" dirty="0"/>
              <a:t>, </a:t>
            </a:r>
            <a:r>
              <a:rPr lang="es-ES" sz="1800" dirty="0" err="1"/>
              <a:t>nisl</a:t>
            </a:r>
            <a:r>
              <a:rPr lang="es-ES" sz="1800" dirty="0"/>
              <a:t> </a:t>
            </a:r>
            <a:r>
              <a:rPr lang="es-ES" sz="1800" dirty="0" err="1"/>
              <a:t>nisi</a:t>
            </a:r>
            <a:r>
              <a:rPr lang="es-ES" sz="1800" dirty="0"/>
              <a:t> </a:t>
            </a:r>
            <a:r>
              <a:rPr lang="es-ES" sz="1800" dirty="0" err="1"/>
              <a:t>finibus</a:t>
            </a:r>
            <a:r>
              <a:rPr lang="es-ES" sz="1800" dirty="0"/>
              <a:t> </a:t>
            </a:r>
            <a:r>
              <a:rPr lang="es-ES" sz="1800" dirty="0" err="1"/>
              <a:t>erat</a:t>
            </a:r>
            <a:r>
              <a:rPr lang="es-ES" sz="1800" dirty="0"/>
              <a:t>, </a:t>
            </a:r>
            <a:r>
              <a:rPr lang="es-ES" sz="1800" dirty="0" err="1"/>
              <a:t>sit</a:t>
            </a:r>
            <a:r>
              <a:rPr lang="es-ES" sz="1800" dirty="0"/>
              <a:t> </a:t>
            </a:r>
            <a:r>
              <a:rPr lang="es-ES" sz="1800" dirty="0" err="1"/>
              <a:t>amet</a:t>
            </a:r>
            <a:r>
              <a:rPr lang="es-ES" sz="1800" dirty="0"/>
              <a:t> </a:t>
            </a:r>
            <a:r>
              <a:rPr lang="es-ES" sz="1800" dirty="0" err="1"/>
              <a:t>ullamcorper</a:t>
            </a:r>
            <a:r>
              <a:rPr lang="es-ES" sz="1800" dirty="0"/>
              <a:t> dolor </a:t>
            </a:r>
            <a:r>
              <a:rPr lang="es-ES" sz="1800" dirty="0" err="1"/>
              <a:t>felis</a:t>
            </a:r>
            <a:r>
              <a:rPr lang="es-ES" sz="1800" dirty="0"/>
              <a:t> quis odio. </a:t>
            </a:r>
            <a:r>
              <a:rPr lang="es-ES" sz="1800" dirty="0" err="1"/>
              <a:t>Praesent</a:t>
            </a:r>
            <a:r>
              <a:rPr lang="es-ES" sz="1800" dirty="0"/>
              <a:t> ut </a:t>
            </a:r>
            <a:r>
              <a:rPr lang="es-ES" sz="1800" dirty="0" err="1"/>
              <a:t>vulputate</a:t>
            </a:r>
            <a:r>
              <a:rPr lang="es-ES" sz="1800" dirty="0"/>
              <a:t> </a:t>
            </a:r>
            <a:r>
              <a:rPr lang="es-ES" sz="1800" dirty="0" err="1"/>
              <a:t>felis</a:t>
            </a:r>
            <a:r>
              <a:rPr lang="es-ES" sz="1800" dirty="0"/>
              <a:t>, at </a:t>
            </a:r>
            <a:r>
              <a:rPr lang="es-ES" sz="1800" dirty="0" err="1"/>
              <a:t>malesuada</a:t>
            </a:r>
            <a:r>
              <a:rPr lang="es-ES" sz="1800" dirty="0"/>
              <a:t> </a:t>
            </a:r>
            <a:r>
              <a:rPr lang="es-ES" sz="1800" dirty="0" err="1"/>
              <a:t>lectus</a:t>
            </a:r>
            <a:r>
              <a:rPr lang="es-ES" sz="1800" dirty="0"/>
              <a:t>. </a:t>
            </a:r>
            <a:r>
              <a:rPr lang="es-ES" sz="1800" dirty="0" err="1"/>
              <a:t>Suspendisse</a:t>
            </a:r>
            <a:r>
              <a:rPr lang="es-ES" sz="1800" dirty="0"/>
              <a:t> </a:t>
            </a:r>
            <a:r>
              <a:rPr lang="es-ES" sz="1800" dirty="0" err="1"/>
              <a:t>rhoncus</a:t>
            </a:r>
            <a:r>
              <a:rPr lang="es-ES" sz="1800" dirty="0"/>
              <a:t> </a:t>
            </a:r>
            <a:r>
              <a:rPr lang="es-ES" sz="1800" dirty="0" err="1"/>
              <a:t>viverra</a:t>
            </a:r>
            <a:r>
              <a:rPr lang="es-ES" sz="1800" dirty="0"/>
              <a:t> </a:t>
            </a:r>
            <a:r>
              <a:rPr lang="es-ES" sz="1800" dirty="0" err="1"/>
              <a:t>fringilla</a:t>
            </a:r>
            <a:r>
              <a:rPr lang="es-ES" sz="1800" dirty="0"/>
              <a:t>. </a:t>
            </a:r>
            <a:r>
              <a:rPr lang="es-ES" sz="1800" dirty="0" err="1"/>
              <a:t>Pellentesque</a:t>
            </a:r>
            <a:r>
              <a:rPr lang="es-ES" sz="1800" dirty="0"/>
              <a:t> </a:t>
            </a:r>
            <a:r>
              <a:rPr lang="es-ES" sz="1800" dirty="0" err="1"/>
              <a:t>gravida</a:t>
            </a:r>
            <a:r>
              <a:rPr lang="es-ES" sz="1800" dirty="0"/>
              <a:t> </a:t>
            </a:r>
            <a:r>
              <a:rPr lang="es-ES" sz="1800" dirty="0" err="1"/>
              <a:t>dignissim</a:t>
            </a:r>
            <a:r>
              <a:rPr lang="es-ES" sz="1800" dirty="0"/>
              <a:t> </a:t>
            </a:r>
            <a:r>
              <a:rPr lang="es-ES" sz="1800" dirty="0" err="1"/>
              <a:t>vulputate</a:t>
            </a:r>
            <a:r>
              <a:rPr lang="es-ES" sz="1800" dirty="0"/>
              <a:t>. </a:t>
            </a:r>
            <a:r>
              <a:rPr lang="es-ES" sz="1800" dirty="0" err="1"/>
              <a:t>Vestibulum</a:t>
            </a:r>
            <a:r>
              <a:rPr lang="es-ES" sz="1800" dirty="0"/>
              <a:t> </a:t>
            </a:r>
            <a:r>
              <a:rPr lang="es-ES" sz="1800" dirty="0" err="1"/>
              <a:t>efficitur</a:t>
            </a:r>
            <a:r>
              <a:rPr lang="es-ES" sz="1800" dirty="0"/>
              <a:t> </a:t>
            </a:r>
            <a:r>
              <a:rPr lang="es-ES" sz="1800" dirty="0" err="1"/>
              <a:t>hendrerit</a:t>
            </a:r>
            <a:r>
              <a:rPr lang="es-ES" sz="1800" dirty="0"/>
              <a:t> </a:t>
            </a:r>
            <a:r>
              <a:rPr lang="es-ES" sz="1800" dirty="0" err="1"/>
              <a:t>pellentesque</a:t>
            </a:r>
            <a:r>
              <a:rPr lang="es-ES" sz="1800" dirty="0"/>
              <a:t>. </a:t>
            </a:r>
            <a:r>
              <a:rPr lang="es-ES" sz="1800" dirty="0" err="1"/>
              <a:t>Donec</a:t>
            </a:r>
            <a:r>
              <a:rPr lang="es-ES" sz="1800" dirty="0"/>
              <a:t> porta leo sed </a:t>
            </a:r>
            <a:r>
              <a:rPr lang="es-ES" sz="1800" dirty="0" err="1"/>
              <a:t>elit</a:t>
            </a:r>
            <a:r>
              <a:rPr lang="es-ES" sz="1800" dirty="0"/>
              <a:t> </a:t>
            </a:r>
            <a:r>
              <a:rPr lang="es-ES" sz="1800" dirty="0" err="1"/>
              <a:t>interdum</a:t>
            </a:r>
            <a:r>
              <a:rPr lang="es-ES" sz="1800" dirty="0"/>
              <a:t> </a:t>
            </a:r>
            <a:r>
              <a:rPr lang="es-ES" sz="1800" dirty="0" err="1"/>
              <a:t>elementum</a:t>
            </a:r>
            <a:r>
              <a:rPr lang="es-ES" sz="1800" dirty="0"/>
              <a:t>. Quisque </a:t>
            </a:r>
            <a:r>
              <a:rPr lang="es-ES" sz="1800" dirty="0" err="1"/>
              <a:t>porttitor</a:t>
            </a:r>
            <a:r>
              <a:rPr lang="es-ES" sz="1800" dirty="0"/>
              <a:t> </a:t>
            </a:r>
            <a:r>
              <a:rPr lang="es-ES" sz="1800" dirty="0" err="1"/>
              <a:t>scelerisque</a:t>
            </a:r>
            <a:r>
              <a:rPr lang="es-ES" sz="1800" dirty="0"/>
              <a:t> </a:t>
            </a:r>
            <a:r>
              <a:rPr lang="es-ES" sz="1800" dirty="0" err="1"/>
              <a:t>hendrerit</a:t>
            </a:r>
            <a:r>
              <a:rPr lang="es-ES" sz="1800" dirty="0"/>
              <a:t>. </a:t>
            </a:r>
            <a:r>
              <a:rPr lang="es-ES" sz="1800" dirty="0" err="1"/>
              <a:t>Aliquam</a:t>
            </a:r>
            <a:r>
              <a:rPr lang="es-ES" sz="1800" dirty="0"/>
              <a:t> </a:t>
            </a:r>
            <a:r>
              <a:rPr lang="es-ES" sz="1800" dirty="0" err="1"/>
              <a:t>cursus</a:t>
            </a:r>
            <a:r>
              <a:rPr lang="es-ES" sz="1800" dirty="0"/>
              <a:t> </a:t>
            </a:r>
            <a:r>
              <a:rPr lang="es-ES" sz="1800" dirty="0" err="1"/>
              <a:t>interdum</a:t>
            </a:r>
            <a:r>
              <a:rPr lang="es-ES" sz="1800" dirty="0"/>
              <a:t> </a:t>
            </a:r>
            <a:r>
              <a:rPr lang="es-ES" sz="1800" dirty="0" err="1"/>
              <a:t>eleifend</a:t>
            </a:r>
            <a:r>
              <a:rPr lang="es-ES" sz="1800" dirty="0"/>
              <a:t>. Sed </a:t>
            </a:r>
            <a:r>
              <a:rPr lang="es-ES" sz="1800" dirty="0" err="1"/>
              <a:t>eu</a:t>
            </a:r>
            <a:r>
              <a:rPr lang="es-ES" sz="1800" dirty="0"/>
              <a:t> </a:t>
            </a:r>
            <a:r>
              <a:rPr lang="es-ES" sz="1800" dirty="0" err="1"/>
              <a:t>tincidunt</a:t>
            </a:r>
            <a:r>
              <a:rPr lang="es-ES" sz="1800" dirty="0"/>
              <a:t> leo. </a:t>
            </a:r>
            <a:r>
              <a:rPr lang="es-ES" sz="1800" dirty="0" err="1"/>
              <a:t>Aenean</a:t>
            </a:r>
            <a:r>
              <a:rPr lang="es-ES" sz="1800" dirty="0"/>
              <a:t> </a:t>
            </a:r>
            <a:r>
              <a:rPr lang="es-ES" sz="1800" dirty="0" err="1"/>
              <a:t>vulputate</a:t>
            </a:r>
            <a:r>
              <a:rPr lang="es-ES" sz="1800" dirty="0"/>
              <a:t>, leo a </a:t>
            </a:r>
            <a:r>
              <a:rPr lang="es-ES" sz="1800" dirty="0" err="1"/>
              <a:t>tincidunt</a:t>
            </a:r>
            <a:r>
              <a:rPr lang="es-ES" sz="1800" dirty="0"/>
              <a:t> </a:t>
            </a:r>
            <a:r>
              <a:rPr lang="es-ES" sz="1800" dirty="0" err="1"/>
              <a:t>eleifend</a:t>
            </a:r>
            <a:r>
              <a:rPr lang="es-ES" sz="1800" dirty="0"/>
              <a:t>, </a:t>
            </a:r>
            <a:r>
              <a:rPr lang="es-ES" sz="1800" dirty="0" err="1"/>
              <a:t>metus</a:t>
            </a:r>
            <a:r>
              <a:rPr lang="es-ES" sz="1800" dirty="0"/>
              <a:t> </a:t>
            </a:r>
            <a:r>
              <a:rPr lang="es-ES" sz="1800" dirty="0" err="1"/>
              <a:t>lacus</a:t>
            </a:r>
            <a:r>
              <a:rPr lang="es-ES" sz="1800" dirty="0"/>
              <a:t> </a:t>
            </a:r>
            <a:r>
              <a:rPr lang="es-ES" sz="1800" dirty="0" err="1"/>
              <a:t>semper</a:t>
            </a:r>
            <a:r>
              <a:rPr lang="es-ES" sz="1800" dirty="0"/>
              <a:t> </a:t>
            </a:r>
            <a:r>
              <a:rPr lang="es-ES" sz="1800" dirty="0" err="1"/>
              <a:t>augue</a:t>
            </a:r>
            <a:r>
              <a:rPr lang="es-ES" sz="1800" dirty="0"/>
              <a:t>, quis auctor </a:t>
            </a:r>
            <a:r>
              <a:rPr lang="es-ES" sz="1800" dirty="0" err="1"/>
              <a:t>orci</a:t>
            </a:r>
            <a:r>
              <a:rPr lang="es-ES" sz="1800" dirty="0"/>
              <a:t> ante </a:t>
            </a:r>
            <a:r>
              <a:rPr lang="es-ES" sz="1800" dirty="0" err="1"/>
              <a:t>nec</a:t>
            </a:r>
            <a:r>
              <a:rPr lang="es-ES" sz="1800" dirty="0"/>
              <a:t> </a:t>
            </a:r>
            <a:r>
              <a:rPr lang="es-ES" sz="1800" dirty="0" err="1"/>
              <a:t>diam</a:t>
            </a:r>
            <a:r>
              <a:rPr lang="es-ES" sz="1800" dirty="0"/>
              <a:t>. </a:t>
            </a:r>
            <a:r>
              <a:rPr lang="es-ES" sz="1800" dirty="0" err="1"/>
              <a:t>Duis</a:t>
            </a:r>
            <a:r>
              <a:rPr lang="es-ES" sz="1800" dirty="0"/>
              <a:t> </a:t>
            </a:r>
            <a:r>
              <a:rPr lang="es-ES" sz="1800" dirty="0" err="1"/>
              <a:t>sagittis</a:t>
            </a:r>
            <a:r>
              <a:rPr lang="es-ES" sz="1800" dirty="0"/>
              <a:t> neque </a:t>
            </a:r>
            <a:r>
              <a:rPr lang="es-ES" sz="1800" dirty="0" err="1"/>
              <a:t>sit</a:t>
            </a:r>
            <a:r>
              <a:rPr lang="es-ES" sz="1800" dirty="0"/>
              <a:t> </a:t>
            </a:r>
            <a:r>
              <a:rPr lang="es-ES" sz="1800" dirty="0" err="1"/>
              <a:t>amet</a:t>
            </a:r>
            <a:r>
              <a:rPr lang="es-ES" sz="1800" dirty="0"/>
              <a:t> tortor </a:t>
            </a:r>
            <a:r>
              <a:rPr lang="es-ES" sz="1800" dirty="0" err="1"/>
              <a:t>gravida</a:t>
            </a:r>
            <a:r>
              <a:rPr lang="es-ES" sz="1800" dirty="0"/>
              <a:t>, non </a:t>
            </a:r>
            <a:r>
              <a:rPr lang="es-ES" sz="1800" dirty="0" err="1"/>
              <a:t>consequat</a:t>
            </a:r>
            <a:r>
              <a:rPr lang="es-ES" sz="1800" dirty="0"/>
              <a:t> ante </a:t>
            </a:r>
            <a:r>
              <a:rPr lang="es-ES" sz="1800" dirty="0" err="1"/>
              <a:t>luctus</a:t>
            </a:r>
            <a:r>
              <a:rPr lang="es-ES" sz="1800" dirty="0"/>
              <a:t>. </a:t>
            </a:r>
            <a:r>
              <a:rPr lang="es-ES" sz="1800" dirty="0" err="1"/>
              <a:t>Pellentesque</a:t>
            </a:r>
            <a:r>
              <a:rPr lang="es-ES" sz="1800" dirty="0"/>
              <a:t> </a:t>
            </a:r>
            <a:r>
              <a:rPr lang="es-ES" sz="1800" dirty="0" err="1"/>
              <a:t>faucibus</a:t>
            </a:r>
            <a:r>
              <a:rPr lang="es-ES" sz="1800" dirty="0"/>
              <a:t>, </a:t>
            </a:r>
            <a:r>
              <a:rPr lang="es-ES" sz="1800" dirty="0" err="1"/>
              <a:t>purus</a:t>
            </a:r>
            <a:r>
              <a:rPr lang="es-ES" sz="1800" dirty="0"/>
              <a:t> ac </a:t>
            </a:r>
            <a:r>
              <a:rPr lang="es-ES" sz="1800" dirty="0" err="1"/>
              <a:t>blandit</a:t>
            </a:r>
            <a:r>
              <a:rPr lang="es-ES" sz="1800" dirty="0"/>
              <a:t> </a:t>
            </a:r>
            <a:r>
              <a:rPr lang="es-ES" sz="1800" dirty="0" err="1"/>
              <a:t>mattis</a:t>
            </a:r>
            <a:r>
              <a:rPr lang="es-ES" sz="1800" dirty="0"/>
              <a:t>, </a:t>
            </a:r>
            <a:r>
              <a:rPr lang="es-ES" sz="1800" dirty="0" err="1"/>
              <a:t>lectus</a:t>
            </a:r>
            <a:r>
              <a:rPr lang="es-ES" sz="1800" dirty="0"/>
              <a:t> ante ornare </a:t>
            </a:r>
            <a:r>
              <a:rPr lang="es-ES" sz="1800" dirty="0" err="1"/>
              <a:t>elit</a:t>
            </a:r>
            <a:r>
              <a:rPr lang="es-ES" sz="1800" dirty="0"/>
              <a:t>, at </a:t>
            </a:r>
            <a:r>
              <a:rPr lang="es-ES" sz="1800" dirty="0" err="1"/>
              <a:t>sagittis</a:t>
            </a:r>
            <a:r>
              <a:rPr lang="es-ES" sz="1800" dirty="0"/>
              <a:t> ex </a:t>
            </a:r>
            <a:r>
              <a:rPr lang="es-ES" sz="1800" dirty="0" err="1"/>
              <a:t>nisl</a:t>
            </a:r>
            <a:r>
              <a:rPr lang="es-ES" sz="1800" dirty="0"/>
              <a:t> </a:t>
            </a:r>
            <a:r>
              <a:rPr lang="es-ES" sz="1800" dirty="0" err="1"/>
              <a:t>eu</a:t>
            </a:r>
            <a:r>
              <a:rPr lang="es-ES" sz="1800" dirty="0"/>
              <a:t> leo.</a:t>
            </a:r>
          </a:p>
        </p:txBody>
      </p:sp>
      <p:pic>
        <p:nvPicPr>
          <p:cNvPr id="10" name="Picture 4" descr="VIII Congreso Nacional de Pulvimetalurgia | Tecnalia">
            <a:extLst>
              <a:ext uri="{FF2B5EF4-FFF2-40B4-BE49-F238E27FC236}">
                <a16:creationId xmlns:a16="http://schemas.microsoft.com/office/drawing/2014/main" id="{DF646657-D942-5EF1-E0EA-761E0441A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0936"/>
            <a:ext cx="4897821" cy="338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384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AA49C-4F9D-39AE-4CFC-354E84A06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2BF8BBD-5524-7E38-3C4A-600A7F0B6428}"/>
              </a:ext>
            </a:extLst>
          </p:cNvPr>
          <p:cNvSpPr/>
          <p:nvPr/>
        </p:nvSpPr>
        <p:spPr>
          <a:xfrm>
            <a:off x="0" y="0"/>
            <a:ext cx="12192000" cy="848203"/>
          </a:xfrm>
          <a:prstGeom prst="rect">
            <a:avLst/>
          </a:prstGeom>
          <a:solidFill>
            <a:srgbClr val="C297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2" descr="Logotipo&#10;&#10;El contenido generado por IA puede ser incorrecto.">
            <a:extLst>
              <a:ext uri="{FF2B5EF4-FFF2-40B4-BE49-F238E27FC236}">
                <a16:creationId xmlns:a16="http://schemas.microsoft.com/office/drawing/2014/main" id="{CE303804-91E8-0CAA-ED13-EE315D571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30" y="103426"/>
            <a:ext cx="2742612" cy="57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6">
            <a:extLst>
              <a:ext uri="{FF2B5EF4-FFF2-40B4-BE49-F238E27FC236}">
                <a16:creationId xmlns:a16="http://schemas.microsoft.com/office/drawing/2014/main" id="{CBE9C58E-CDFE-0FE6-49FE-AB0C17BCB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6656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s-ES" err="1"/>
              <a:t>Tit</a:t>
            </a:r>
          </a:p>
        </p:txBody>
      </p:sp>
      <p:sp>
        <p:nvSpPr>
          <p:cNvPr id="9" name="Marcador de contenido 7">
            <a:extLst>
              <a:ext uri="{FF2B5EF4-FFF2-40B4-BE49-F238E27FC236}">
                <a16:creationId xmlns:a16="http://schemas.microsoft.com/office/drawing/2014/main" id="{41A83933-DE35-35DF-6EFA-DEBB97887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545" y="2074384"/>
            <a:ext cx="652955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 err="1"/>
              <a:t>Lorem</a:t>
            </a:r>
            <a:r>
              <a:rPr lang="es-ES" sz="1800" dirty="0"/>
              <a:t> </a:t>
            </a:r>
            <a:r>
              <a:rPr lang="es-ES" sz="1800" dirty="0" err="1"/>
              <a:t>ipsum</a:t>
            </a:r>
            <a:r>
              <a:rPr lang="es-ES" sz="1800" dirty="0"/>
              <a:t> dolor </a:t>
            </a:r>
            <a:r>
              <a:rPr lang="es-ES" sz="1800" dirty="0" err="1"/>
              <a:t>sit</a:t>
            </a:r>
            <a:r>
              <a:rPr lang="es-ES" sz="1800" dirty="0"/>
              <a:t> </a:t>
            </a:r>
            <a:r>
              <a:rPr lang="es-ES" sz="1800" dirty="0" err="1"/>
              <a:t>amet</a:t>
            </a:r>
            <a:r>
              <a:rPr lang="es-ES" sz="1800" dirty="0"/>
              <a:t>, </a:t>
            </a:r>
            <a:r>
              <a:rPr lang="es-ES" sz="1800" dirty="0" err="1"/>
              <a:t>consectetur</a:t>
            </a:r>
            <a:r>
              <a:rPr lang="es-ES" sz="1800" dirty="0"/>
              <a:t> </a:t>
            </a:r>
            <a:r>
              <a:rPr lang="es-ES" sz="1800" dirty="0" err="1"/>
              <a:t>adipiscing</a:t>
            </a:r>
            <a:r>
              <a:rPr lang="es-ES" sz="1800" dirty="0"/>
              <a:t> </a:t>
            </a:r>
            <a:r>
              <a:rPr lang="es-ES" sz="1800" dirty="0" err="1"/>
              <a:t>elit</a:t>
            </a:r>
            <a:r>
              <a:rPr lang="es-ES" sz="1800" dirty="0"/>
              <a:t>. </a:t>
            </a:r>
            <a:r>
              <a:rPr lang="es-ES" sz="1800" dirty="0" err="1"/>
              <a:t>Proin</a:t>
            </a:r>
            <a:r>
              <a:rPr lang="es-ES" sz="1800" dirty="0"/>
              <a:t> non </a:t>
            </a:r>
            <a:r>
              <a:rPr lang="es-ES" sz="1800" dirty="0" err="1"/>
              <a:t>metus</a:t>
            </a:r>
            <a:r>
              <a:rPr lang="es-ES" sz="1800" dirty="0"/>
              <a:t> </a:t>
            </a:r>
            <a:r>
              <a:rPr lang="es-ES" sz="1800" dirty="0" err="1"/>
              <a:t>dapibus</a:t>
            </a:r>
            <a:r>
              <a:rPr lang="es-ES" sz="1800" dirty="0"/>
              <a:t>, </a:t>
            </a:r>
            <a:r>
              <a:rPr lang="es-ES" sz="1800" dirty="0" err="1"/>
              <a:t>dignissim</a:t>
            </a:r>
            <a:r>
              <a:rPr lang="es-ES" sz="1800" dirty="0"/>
              <a:t> mi commodo, pulvinar neque. </a:t>
            </a:r>
            <a:r>
              <a:rPr lang="es-ES" sz="1800" dirty="0" err="1"/>
              <a:t>Etiam</a:t>
            </a:r>
            <a:r>
              <a:rPr lang="es-ES" sz="1800" dirty="0"/>
              <a:t> </a:t>
            </a:r>
            <a:r>
              <a:rPr lang="es-ES" sz="1800" dirty="0" err="1"/>
              <a:t>semper</a:t>
            </a:r>
            <a:r>
              <a:rPr lang="es-ES" sz="1800" dirty="0"/>
              <a:t>, </a:t>
            </a:r>
            <a:r>
              <a:rPr lang="es-ES" sz="1800" dirty="0" err="1"/>
              <a:t>elit</a:t>
            </a:r>
            <a:r>
              <a:rPr lang="es-ES" sz="1800" dirty="0"/>
              <a:t> quis </a:t>
            </a:r>
            <a:r>
              <a:rPr lang="es-ES" sz="1800" dirty="0" err="1"/>
              <a:t>viverra</a:t>
            </a:r>
            <a:r>
              <a:rPr lang="es-ES" sz="1800" dirty="0"/>
              <a:t> </a:t>
            </a:r>
            <a:r>
              <a:rPr lang="es-ES" sz="1800" dirty="0" err="1"/>
              <a:t>congue</a:t>
            </a:r>
            <a:r>
              <a:rPr lang="es-ES" sz="1800" dirty="0"/>
              <a:t>, </a:t>
            </a:r>
            <a:r>
              <a:rPr lang="es-ES" sz="1800" dirty="0" err="1"/>
              <a:t>nisl</a:t>
            </a:r>
            <a:r>
              <a:rPr lang="es-ES" sz="1800" dirty="0"/>
              <a:t> </a:t>
            </a:r>
            <a:r>
              <a:rPr lang="es-ES" sz="1800" dirty="0" err="1"/>
              <a:t>nisi</a:t>
            </a:r>
            <a:r>
              <a:rPr lang="es-ES" sz="1800" dirty="0"/>
              <a:t> </a:t>
            </a:r>
            <a:r>
              <a:rPr lang="es-ES" sz="1800" dirty="0" err="1"/>
              <a:t>finibus</a:t>
            </a:r>
            <a:r>
              <a:rPr lang="es-ES" sz="1800" dirty="0"/>
              <a:t> </a:t>
            </a:r>
            <a:r>
              <a:rPr lang="es-ES" sz="1800" dirty="0" err="1"/>
              <a:t>erat</a:t>
            </a:r>
            <a:r>
              <a:rPr lang="es-ES" sz="1800" dirty="0"/>
              <a:t>, </a:t>
            </a:r>
            <a:r>
              <a:rPr lang="es-ES" sz="1800" dirty="0" err="1"/>
              <a:t>sit</a:t>
            </a:r>
            <a:r>
              <a:rPr lang="es-ES" sz="1800" dirty="0"/>
              <a:t> </a:t>
            </a:r>
            <a:r>
              <a:rPr lang="es-ES" sz="1800" dirty="0" err="1"/>
              <a:t>amet</a:t>
            </a:r>
            <a:r>
              <a:rPr lang="es-ES" sz="1800" dirty="0"/>
              <a:t> </a:t>
            </a:r>
            <a:r>
              <a:rPr lang="es-ES" sz="1800" dirty="0" err="1"/>
              <a:t>ullamcorper</a:t>
            </a:r>
            <a:r>
              <a:rPr lang="es-ES" sz="1800" dirty="0"/>
              <a:t> dolor </a:t>
            </a:r>
            <a:r>
              <a:rPr lang="es-ES" sz="1800" dirty="0" err="1"/>
              <a:t>felis</a:t>
            </a:r>
            <a:r>
              <a:rPr lang="es-ES" sz="1800" dirty="0"/>
              <a:t> quis odio. </a:t>
            </a:r>
            <a:r>
              <a:rPr lang="es-ES" sz="1800" dirty="0" err="1"/>
              <a:t>Praesent</a:t>
            </a:r>
            <a:r>
              <a:rPr lang="es-ES" sz="1800" dirty="0"/>
              <a:t> ut </a:t>
            </a:r>
            <a:r>
              <a:rPr lang="es-ES" sz="1800" dirty="0" err="1"/>
              <a:t>vulputate</a:t>
            </a:r>
            <a:r>
              <a:rPr lang="es-ES" sz="1800" dirty="0"/>
              <a:t> </a:t>
            </a:r>
            <a:r>
              <a:rPr lang="es-ES" sz="1800" dirty="0" err="1"/>
              <a:t>felis</a:t>
            </a:r>
            <a:r>
              <a:rPr lang="es-ES" sz="1800" dirty="0"/>
              <a:t>, at </a:t>
            </a:r>
            <a:r>
              <a:rPr lang="es-ES" sz="1800" dirty="0" err="1"/>
              <a:t>malesuada</a:t>
            </a:r>
            <a:r>
              <a:rPr lang="es-ES" sz="1800" dirty="0"/>
              <a:t> </a:t>
            </a:r>
            <a:r>
              <a:rPr lang="es-ES" sz="1800" dirty="0" err="1"/>
              <a:t>lectus</a:t>
            </a:r>
            <a:r>
              <a:rPr lang="es-ES" sz="1800" dirty="0"/>
              <a:t>. </a:t>
            </a:r>
            <a:r>
              <a:rPr lang="es-ES" sz="1800" dirty="0" err="1"/>
              <a:t>Suspendisse</a:t>
            </a:r>
            <a:r>
              <a:rPr lang="es-ES" sz="1800" dirty="0"/>
              <a:t> </a:t>
            </a:r>
            <a:r>
              <a:rPr lang="es-ES" sz="1800" dirty="0" err="1"/>
              <a:t>rhoncus</a:t>
            </a:r>
            <a:r>
              <a:rPr lang="es-ES" sz="1800" dirty="0"/>
              <a:t> </a:t>
            </a:r>
            <a:r>
              <a:rPr lang="es-ES" sz="1800" dirty="0" err="1"/>
              <a:t>viverra</a:t>
            </a:r>
            <a:r>
              <a:rPr lang="es-ES" sz="1800" dirty="0"/>
              <a:t> </a:t>
            </a:r>
            <a:r>
              <a:rPr lang="es-ES" sz="1800" dirty="0" err="1"/>
              <a:t>fringilla</a:t>
            </a:r>
            <a:r>
              <a:rPr lang="es-ES" sz="1800" dirty="0"/>
              <a:t>. </a:t>
            </a:r>
            <a:r>
              <a:rPr lang="es-ES" sz="1800" dirty="0" err="1"/>
              <a:t>Pellentesque</a:t>
            </a:r>
            <a:r>
              <a:rPr lang="es-ES" sz="1800" dirty="0"/>
              <a:t> </a:t>
            </a:r>
            <a:r>
              <a:rPr lang="es-ES" sz="1800" dirty="0" err="1"/>
              <a:t>gravida</a:t>
            </a:r>
            <a:r>
              <a:rPr lang="es-ES" sz="1800" dirty="0"/>
              <a:t> </a:t>
            </a:r>
            <a:r>
              <a:rPr lang="es-ES" sz="1800" dirty="0" err="1"/>
              <a:t>dignissim</a:t>
            </a:r>
            <a:r>
              <a:rPr lang="es-ES" sz="1800" dirty="0"/>
              <a:t> </a:t>
            </a:r>
            <a:r>
              <a:rPr lang="es-ES" sz="1800" dirty="0" err="1"/>
              <a:t>vulputate</a:t>
            </a:r>
            <a:r>
              <a:rPr lang="es-ES" sz="1800" dirty="0"/>
              <a:t>. </a:t>
            </a:r>
            <a:r>
              <a:rPr lang="es-ES" sz="1800" dirty="0" err="1"/>
              <a:t>Vestibulum</a:t>
            </a:r>
            <a:r>
              <a:rPr lang="es-ES" sz="1800" dirty="0"/>
              <a:t> </a:t>
            </a:r>
            <a:r>
              <a:rPr lang="es-ES" sz="1800" dirty="0" err="1"/>
              <a:t>efficitur</a:t>
            </a:r>
            <a:r>
              <a:rPr lang="es-ES" sz="1800" dirty="0"/>
              <a:t> </a:t>
            </a:r>
            <a:r>
              <a:rPr lang="es-ES" sz="1800" dirty="0" err="1"/>
              <a:t>hendrerit</a:t>
            </a:r>
            <a:r>
              <a:rPr lang="es-ES" sz="1800" dirty="0"/>
              <a:t> </a:t>
            </a:r>
            <a:r>
              <a:rPr lang="es-ES" sz="1800" dirty="0" err="1"/>
              <a:t>pellentesque</a:t>
            </a:r>
            <a:r>
              <a:rPr lang="es-ES" sz="1800" dirty="0"/>
              <a:t>. </a:t>
            </a:r>
            <a:r>
              <a:rPr lang="es-ES" sz="1800" dirty="0" err="1"/>
              <a:t>Donec</a:t>
            </a:r>
            <a:r>
              <a:rPr lang="es-ES" sz="1800" dirty="0"/>
              <a:t> porta leo sed </a:t>
            </a:r>
            <a:r>
              <a:rPr lang="es-ES" sz="1800" dirty="0" err="1"/>
              <a:t>elit</a:t>
            </a:r>
            <a:r>
              <a:rPr lang="es-ES" sz="1800" dirty="0"/>
              <a:t> </a:t>
            </a:r>
            <a:r>
              <a:rPr lang="es-ES" sz="1800" dirty="0" err="1"/>
              <a:t>interdum</a:t>
            </a:r>
            <a:r>
              <a:rPr lang="es-ES" sz="1800" dirty="0"/>
              <a:t> </a:t>
            </a:r>
            <a:r>
              <a:rPr lang="es-ES" sz="1800" dirty="0" err="1"/>
              <a:t>elementum</a:t>
            </a:r>
            <a:r>
              <a:rPr lang="es-ES" sz="1800" dirty="0"/>
              <a:t>. Quisque </a:t>
            </a:r>
            <a:r>
              <a:rPr lang="es-ES" sz="1800" dirty="0" err="1"/>
              <a:t>porttitor</a:t>
            </a:r>
            <a:r>
              <a:rPr lang="es-ES" sz="1800" dirty="0"/>
              <a:t> </a:t>
            </a:r>
            <a:r>
              <a:rPr lang="es-ES" sz="1800" dirty="0" err="1"/>
              <a:t>scelerisque</a:t>
            </a:r>
            <a:r>
              <a:rPr lang="es-ES" sz="1800" dirty="0"/>
              <a:t> </a:t>
            </a:r>
            <a:r>
              <a:rPr lang="es-ES" sz="1800" dirty="0" err="1"/>
              <a:t>hendrerit</a:t>
            </a:r>
            <a:r>
              <a:rPr lang="es-ES" sz="1800" dirty="0"/>
              <a:t>. </a:t>
            </a:r>
            <a:r>
              <a:rPr lang="es-ES" sz="1800" dirty="0" err="1"/>
              <a:t>Aliquam</a:t>
            </a:r>
            <a:r>
              <a:rPr lang="es-ES" sz="1800" dirty="0"/>
              <a:t> </a:t>
            </a:r>
            <a:r>
              <a:rPr lang="es-ES" sz="1800" dirty="0" err="1"/>
              <a:t>cursus</a:t>
            </a:r>
            <a:r>
              <a:rPr lang="es-ES" sz="1800" dirty="0"/>
              <a:t> </a:t>
            </a:r>
            <a:r>
              <a:rPr lang="es-ES" sz="1800" dirty="0" err="1"/>
              <a:t>interdum</a:t>
            </a:r>
            <a:r>
              <a:rPr lang="es-ES" sz="1800" dirty="0"/>
              <a:t> </a:t>
            </a:r>
            <a:r>
              <a:rPr lang="es-ES" sz="1800" dirty="0" err="1"/>
              <a:t>eleifend</a:t>
            </a:r>
            <a:r>
              <a:rPr lang="es-ES" sz="1800" dirty="0"/>
              <a:t>. Sed </a:t>
            </a:r>
            <a:r>
              <a:rPr lang="es-ES" sz="1800" dirty="0" err="1"/>
              <a:t>eu</a:t>
            </a:r>
            <a:r>
              <a:rPr lang="es-ES" sz="1800" dirty="0"/>
              <a:t> </a:t>
            </a:r>
            <a:r>
              <a:rPr lang="es-ES" sz="1800" dirty="0" err="1"/>
              <a:t>tincidunt</a:t>
            </a:r>
            <a:r>
              <a:rPr lang="es-ES" sz="1800" dirty="0"/>
              <a:t> leo. </a:t>
            </a:r>
            <a:r>
              <a:rPr lang="es-ES" sz="1800" dirty="0" err="1"/>
              <a:t>Aenean</a:t>
            </a:r>
            <a:r>
              <a:rPr lang="es-ES" sz="1800" dirty="0"/>
              <a:t> </a:t>
            </a:r>
            <a:r>
              <a:rPr lang="es-ES" sz="1800" dirty="0" err="1"/>
              <a:t>vulputate</a:t>
            </a:r>
            <a:r>
              <a:rPr lang="es-ES" sz="1800" dirty="0"/>
              <a:t>, leo a </a:t>
            </a:r>
            <a:r>
              <a:rPr lang="es-ES" sz="1800" dirty="0" err="1"/>
              <a:t>tincidunt</a:t>
            </a:r>
            <a:r>
              <a:rPr lang="es-ES" sz="1800" dirty="0"/>
              <a:t> </a:t>
            </a:r>
            <a:r>
              <a:rPr lang="es-ES" sz="1800" dirty="0" err="1"/>
              <a:t>eleifend</a:t>
            </a:r>
            <a:r>
              <a:rPr lang="es-ES" sz="1800" dirty="0"/>
              <a:t>, </a:t>
            </a:r>
            <a:r>
              <a:rPr lang="es-ES" sz="1800" dirty="0" err="1"/>
              <a:t>metus</a:t>
            </a:r>
            <a:r>
              <a:rPr lang="es-ES" sz="1800" dirty="0"/>
              <a:t> </a:t>
            </a:r>
            <a:r>
              <a:rPr lang="es-ES" sz="1800" dirty="0" err="1"/>
              <a:t>lacus</a:t>
            </a:r>
            <a:r>
              <a:rPr lang="es-ES" sz="1800" dirty="0"/>
              <a:t> </a:t>
            </a:r>
            <a:r>
              <a:rPr lang="es-ES" sz="1800" dirty="0" err="1"/>
              <a:t>semper</a:t>
            </a:r>
            <a:r>
              <a:rPr lang="es-ES" sz="1800" dirty="0"/>
              <a:t> </a:t>
            </a:r>
            <a:r>
              <a:rPr lang="es-ES" sz="1800" dirty="0" err="1"/>
              <a:t>augue</a:t>
            </a:r>
            <a:r>
              <a:rPr lang="es-ES" sz="1800" dirty="0"/>
              <a:t>, quis auctor </a:t>
            </a:r>
            <a:r>
              <a:rPr lang="es-ES" sz="1800" dirty="0" err="1"/>
              <a:t>orci</a:t>
            </a:r>
            <a:r>
              <a:rPr lang="es-ES" sz="1800" dirty="0"/>
              <a:t> ante </a:t>
            </a:r>
            <a:r>
              <a:rPr lang="es-ES" sz="1800" dirty="0" err="1"/>
              <a:t>nec</a:t>
            </a:r>
            <a:r>
              <a:rPr lang="es-ES" sz="1800" dirty="0"/>
              <a:t> </a:t>
            </a:r>
            <a:r>
              <a:rPr lang="es-ES" sz="1800" dirty="0" err="1"/>
              <a:t>diam</a:t>
            </a:r>
            <a:r>
              <a:rPr lang="es-ES" sz="1800" dirty="0"/>
              <a:t>. </a:t>
            </a:r>
            <a:r>
              <a:rPr lang="es-ES" sz="1800" dirty="0" err="1"/>
              <a:t>Duis</a:t>
            </a:r>
            <a:r>
              <a:rPr lang="es-ES" sz="1800" dirty="0"/>
              <a:t> </a:t>
            </a:r>
            <a:r>
              <a:rPr lang="es-ES" sz="1800" dirty="0" err="1"/>
              <a:t>sagittis</a:t>
            </a:r>
            <a:r>
              <a:rPr lang="es-ES" sz="1800" dirty="0"/>
              <a:t> neque </a:t>
            </a:r>
            <a:r>
              <a:rPr lang="es-ES" sz="1800" dirty="0" err="1"/>
              <a:t>sit</a:t>
            </a:r>
            <a:r>
              <a:rPr lang="es-ES" sz="1800" dirty="0"/>
              <a:t> </a:t>
            </a:r>
            <a:r>
              <a:rPr lang="es-ES" sz="1800" dirty="0" err="1"/>
              <a:t>amet</a:t>
            </a:r>
            <a:r>
              <a:rPr lang="es-ES" sz="1800" dirty="0"/>
              <a:t> tortor </a:t>
            </a:r>
            <a:r>
              <a:rPr lang="es-ES" sz="1800" dirty="0" err="1"/>
              <a:t>gravida</a:t>
            </a:r>
            <a:r>
              <a:rPr lang="es-ES" sz="1800" dirty="0"/>
              <a:t>, non </a:t>
            </a:r>
            <a:r>
              <a:rPr lang="es-ES" sz="1800" dirty="0" err="1"/>
              <a:t>consequat</a:t>
            </a:r>
            <a:r>
              <a:rPr lang="es-ES" sz="1800" dirty="0"/>
              <a:t> ante </a:t>
            </a:r>
            <a:r>
              <a:rPr lang="es-ES" sz="1800" dirty="0" err="1"/>
              <a:t>luctus</a:t>
            </a:r>
            <a:r>
              <a:rPr lang="es-ES" sz="1800" dirty="0"/>
              <a:t>. </a:t>
            </a:r>
            <a:r>
              <a:rPr lang="es-ES" sz="1800" dirty="0" err="1"/>
              <a:t>Pellentesque</a:t>
            </a:r>
            <a:r>
              <a:rPr lang="es-ES" sz="1800" dirty="0"/>
              <a:t> </a:t>
            </a:r>
            <a:r>
              <a:rPr lang="es-ES" sz="1800" dirty="0" err="1"/>
              <a:t>faucibus</a:t>
            </a:r>
            <a:r>
              <a:rPr lang="es-ES" sz="1800" dirty="0"/>
              <a:t>, </a:t>
            </a:r>
            <a:r>
              <a:rPr lang="es-ES" sz="1800" dirty="0" err="1"/>
              <a:t>purus</a:t>
            </a:r>
            <a:r>
              <a:rPr lang="es-ES" sz="1800" dirty="0"/>
              <a:t> ac </a:t>
            </a:r>
            <a:r>
              <a:rPr lang="es-ES" sz="1800" dirty="0" err="1"/>
              <a:t>blandit</a:t>
            </a:r>
            <a:r>
              <a:rPr lang="es-ES" sz="1800" dirty="0"/>
              <a:t> </a:t>
            </a:r>
            <a:r>
              <a:rPr lang="es-ES" sz="1800" dirty="0" err="1"/>
              <a:t>mattis</a:t>
            </a:r>
            <a:r>
              <a:rPr lang="es-ES" sz="1800" dirty="0"/>
              <a:t>, </a:t>
            </a:r>
            <a:r>
              <a:rPr lang="es-ES" sz="1800" dirty="0" err="1"/>
              <a:t>lectus</a:t>
            </a:r>
            <a:r>
              <a:rPr lang="es-ES" sz="1800" dirty="0"/>
              <a:t> ante ornare </a:t>
            </a:r>
            <a:r>
              <a:rPr lang="es-ES" sz="1800" dirty="0" err="1"/>
              <a:t>elit</a:t>
            </a:r>
            <a:r>
              <a:rPr lang="es-ES" sz="1800" dirty="0"/>
              <a:t>, at </a:t>
            </a:r>
            <a:r>
              <a:rPr lang="es-ES" sz="1800" dirty="0" err="1"/>
              <a:t>sagittis</a:t>
            </a:r>
            <a:r>
              <a:rPr lang="es-ES" sz="1800" dirty="0"/>
              <a:t> ex </a:t>
            </a:r>
            <a:r>
              <a:rPr lang="es-ES" sz="1800" dirty="0" err="1"/>
              <a:t>nisl</a:t>
            </a:r>
            <a:r>
              <a:rPr lang="es-ES" sz="1800" dirty="0"/>
              <a:t> </a:t>
            </a:r>
            <a:r>
              <a:rPr lang="es-ES" sz="1800" dirty="0" err="1"/>
              <a:t>eu</a:t>
            </a:r>
            <a:r>
              <a:rPr lang="es-ES" sz="1800" dirty="0"/>
              <a:t> leo.</a:t>
            </a:r>
          </a:p>
        </p:txBody>
      </p:sp>
      <p:pic>
        <p:nvPicPr>
          <p:cNvPr id="2" name="Marcador de posición de imagen 7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1298457E-3D78-4512-A1D0-6F2885486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" r="779"/>
          <a:stretch>
            <a:fillRect/>
          </a:stretch>
        </p:blipFill>
        <p:spPr>
          <a:xfrm>
            <a:off x="9238593" y="852562"/>
            <a:ext cx="2953407" cy="600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54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pastel, comida, tabla, pieza&#10;&#10;El contenido generado por IA puede ser incorrecto.">
            <a:extLst>
              <a:ext uri="{FF2B5EF4-FFF2-40B4-BE49-F238E27FC236}">
                <a16:creationId xmlns:a16="http://schemas.microsoft.com/office/drawing/2014/main" id="{EE8EAE04-5020-A034-4FA3-D4A167DBD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7" r="19545"/>
          <a:stretch/>
        </p:blipFill>
        <p:spPr>
          <a:xfrm rot="10800000">
            <a:off x="0" y="3147390"/>
            <a:ext cx="12192000" cy="3710609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3C0788C-3D91-DF24-E8A1-343ED3247E3F}"/>
              </a:ext>
            </a:extLst>
          </p:cNvPr>
          <p:cNvSpPr/>
          <p:nvPr/>
        </p:nvSpPr>
        <p:spPr>
          <a:xfrm>
            <a:off x="2720385" y="1263039"/>
            <a:ext cx="8441473" cy="4331921"/>
          </a:xfrm>
          <a:prstGeom prst="rect">
            <a:avLst/>
          </a:prstGeom>
          <a:solidFill>
            <a:srgbClr val="E9C6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2D6A5"/>
              </a:solidFill>
            </a:endParaRPr>
          </a:p>
        </p:txBody>
      </p:sp>
      <p:pic>
        <p:nvPicPr>
          <p:cNvPr id="6" name="Picture 8" descr="Ceit y Tecnalia reúnen a más de 70 expertos para el VIII Congreso de  Pulvimetalurgia">
            <a:extLst>
              <a:ext uri="{FF2B5EF4-FFF2-40B4-BE49-F238E27FC236}">
                <a16:creationId xmlns:a16="http://schemas.microsoft.com/office/drawing/2014/main" id="{D6A5560F-12CC-2777-4CDB-99DB79ED0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1833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AE5C50AB-E3EC-1A0F-17B2-D3D1DBB8B0DB}"/>
              </a:ext>
            </a:extLst>
          </p:cNvPr>
          <p:cNvSpPr txBox="1">
            <a:spLocks/>
          </p:cNvSpPr>
          <p:nvPr/>
        </p:nvSpPr>
        <p:spPr>
          <a:xfrm>
            <a:off x="5286998" y="1998835"/>
            <a:ext cx="6253317" cy="3686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000" dirty="0"/>
              <a:t>Muchas gracias</a:t>
            </a:r>
            <a:br>
              <a:rPr lang="es-ES" sz="8000" dirty="0"/>
            </a:br>
            <a:endParaRPr lang="es" sz="8000" dirty="0"/>
          </a:p>
        </p:txBody>
      </p:sp>
      <p:pic>
        <p:nvPicPr>
          <p:cNvPr id="9" name="Picture 2" descr="Logotipo&#10;&#10;El contenido generado por IA puede ser incorrecto.">
            <a:extLst>
              <a:ext uri="{FF2B5EF4-FFF2-40B4-BE49-F238E27FC236}">
                <a16:creationId xmlns:a16="http://schemas.microsoft.com/office/drawing/2014/main" id="{7401147B-A62D-083C-9327-6641787F2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74" y="6062791"/>
            <a:ext cx="2742612" cy="57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ítulo 2">
            <a:extLst>
              <a:ext uri="{FF2B5EF4-FFF2-40B4-BE49-F238E27FC236}">
                <a16:creationId xmlns:a16="http://schemas.microsoft.com/office/drawing/2014/main" id="{73F2D109-D179-5E9B-430D-B1B73FA389BD}"/>
              </a:ext>
            </a:extLst>
          </p:cNvPr>
          <p:cNvSpPr txBox="1">
            <a:spLocks/>
          </p:cNvSpPr>
          <p:nvPr/>
        </p:nvSpPr>
        <p:spPr>
          <a:xfrm>
            <a:off x="6594679" y="151652"/>
            <a:ext cx="4756408" cy="1021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Pueden ponerse en contacto con nosotros en: </a:t>
            </a:r>
            <a:r>
              <a:rPr lang="es-ES" sz="2200" b="1" i="0" u="none" strike="noStrike" dirty="0">
                <a:effectLst/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ceipm2025@upv.es</a:t>
            </a:r>
            <a:endParaRPr lang="es" sz="2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14722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ff7a1dd-8995-4970-888a-f36802c7894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6CB70C823808A49927C5B991786D4F8" ma:contentTypeVersion="16" ma:contentTypeDescription="Crear nuevo documento." ma:contentTypeScope="" ma:versionID="9c1560f11646fb017f51cec4aa982615">
  <xsd:schema xmlns:xsd="http://www.w3.org/2001/XMLSchema" xmlns:xs="http://www.w3.org/2001/XMLSchema" xmlns:p="http://schemas.microsoft.com/office/2006/metadata/properties" xmlns:ns3="2f5ef5e8-dd7c-4d69-86c0-2df0fddfee01" xmlns:ns4="eff7a1dd-8995-4970-888a-f36802c78945" targetNamespace="http://schemas.microsoft.com/office/2006/metadata/properties" ma:root="true" ma:fieldsID="cd2002e196d74e709329ab5f81353da8" ns3:_="" ns4:_="">
    <xsd:import namespace="2f5ef5e8-dd7c-4d69-86c0-2df0fddfee01"/>
    <xsd:import namespace="eff7a1dd-8995-4970-888a-f36802c7894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SearchProperties" minOccurs="0"/>
                <xsd:element ref="ns4:_activity" minOccurs="0"/>
                <xsd:element ref="ns4:MediaServiceObjectDetectorVersions" minOccurs="0"/>
                <xsd:element ref="ns4:MediaServiceDateTaken" minOccurs="0"/>
                <xsd:element ref="ns4:MediaServiceSystemTags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5ef5e8-dd7c-4d69-86c0-2df0fddfee0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f7a1dd-8995-4970-888a-f36802c789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20F43F-8471-407D-A12A-447EE79EAB49}">
  <ds:schemaRefs>
    <ds:schemaRef ds:uri="http://schemas.microsoft.com/office/2006/documentManagement/types"/>
    <ds:schemaRef ds:uri="http://purl.org/dc/elements/1.1/"/>
    <ds:schemaRef ds:uri="eff7a1dd-8995-4970-888a-f36802c78945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2f5ef5e8-dd7c-4d69-86c0-2df0fddfee0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9D577B9-35D2-4FF4-847D-9639AFD435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249E90-848C-4EB3-9846-38B45FD802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5ef5e8-dd7c-4d69-86c0-2df0fddfee01"/>
    <ds:schemaRef ds:uri="eff7a1dd-8995-4970-888a-f36802c789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499</Words>
  <Application>Microsoft Office PowerPoint</Application>
  <PresentationFormat>Panorámica</PresentationFormat>
  <Paragraphs>34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Tema de Office</vt:lpstr>
      <vt:lpstr>“Título” </vt:lpstr>
      <vt:lpstr>Presentación de PowerPoint</vt:lpstr>
      <vt:lpstr>Título de sección</vt:lpstr>
      <vt:lpstr>Tit</vt:lpstr>
      <vt:lpstr>Tit</vt:lpstr>
      <vt:lpstr>Tit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Marta Muñoz Domingo</dc:creator>
  <cp:lastModifiedBy>Marta Muñoz Domingo</cp:lastModifiedBy>
  <cp:revision>2</cp:revision>
  <dcterms:created xsi:type="dcterms:W3CDTF">2025-05-05T11:01:41Z</dcterms:created>
  <dcterms:modified xsi:type="dcterms:W3CDTF">2025-05-05T13:03:06Z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0x01010006CB70C823808A49927C5B991786D4F8</vt:lpwstr>
  </property>
</Properties>
</file>